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Amatic SC"/>
      <p:regular r:id="rId14"/>
      <p:bold r:id="rId15"/>
    </p:embeddedFont>
    <p:embeddedFont>
      <p:font typeface="Source Code Pro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maticSC-bold.fntdata"/><Relationship Id="rId14" Type="http://schemas.openxmlformats.org/officeDocument/2006/relationships/font" Target="fonts/AmaticSC-regular.fntdata"/><Relationship Id="rId17" Type="http://schemas.openxmlformats.org/officeDocument/2006/relationships/font" Target="fonts/SourceCodePro-bold.fntdata"/><Relationship Id="rId16" Type="http://schemas.openxmlformats.org/officeDocument/2006/relationships/font" Target="fonts/SourceCodePr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Relationship Id="rId4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Anela Latrik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Graphic Technology 2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Pd.2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2757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Business card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7150"/>
            <a:ext cx="5285924" cy="40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bumper sticker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47975"/>
            <a:ext cx="41148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175" y="1371050"/>
            <a:ext cx="41148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coffee beans 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" y="1239150"/>
            <a:ext cx="7336776" cy="374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Snowman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75" y="1247675"/>
            <a:ext cx="4657725" cy="33401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4281475" y="1411350"/>
            <a:ext cx="4597500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direct selection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050" y="977425"/>
            <a:ext cx="41148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pumpkin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7625" y="940025"/>
            <a:ext cx="6392225" cy="39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spirit week 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2600"/>
            <a:ext cx="7949050" cy="395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converse all star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400" y="1612250"/>
            <a:ext cx="5389300" cy="319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