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My Work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2015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166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Danielle Castillo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1st period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Graphic Design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73425" y="167550"/>
            <a:ext cx="31683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Thanksgiving Card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273050" y="4051900"/>
            <a:ext cx="6080700" cy="105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this project I followed a tutorial to create my own vector art. I tried to create images that represented the holiday.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648" y="740249"/>
            <a:ext cx="5046350" cy="3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25" y="949125"/>
            <a:ext cx="5839000" cy="3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273125" y="174950"/>
            <a:ext cx="31683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the other side...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69725" y="167125"/>
            <a:ext cx="4213199" cy="102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Arts &amp; Communications Pathway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48175" y="1396675"/>
            <a:ext cx="3407700" cy="338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my logo, I made a painters color palette and brush to represent art. I also found a camera vector that I used to give readers a visualization of what you may do in the class. 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651" y="0"/>
            <a:ext cx="3328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275" y="969550"/>
            <a:ext cx="5705475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type="title"/>
          </p:nvPr>
        </p:nvSpPr>
        <p:spPr>
          <a:xfrm>
            <a:off x="3800757" y="4043225"/>
            <a:ext cx="1043700" cy="884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Georgia"/>
                <a:ea typeface="Georgia"/>
                <a:cs typeface="Georgia"/>
                <a:sym typeface="Georgia"/>
              </a:rPr>
              <a:t>fin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34525" y="1903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Bumper Stickers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34525" y="3757925"/>
            <a:ext cx="8520599" cy="120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the KHS sticker, I used a round font and showed what each letter of KHS stands for to display the values at this school. For my other sticker, I chose a bold statement which is usually seen with bumper stickers.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62" y="871100"/>
            <a:ext cx="41243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325" y="87110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136025" y="1124900"/>
            <a:ext cx="48198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Spirit Week 2015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290325" y="1665000"/>
            <a:ext cx="4434000" cy="181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my Spirit Week poster, I used the basic principles of graphic design like repetition and contrast. These principles make it easier for the audience to read and understand.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49" y="69212"/>
            <a:ext cx="3238575" cy="500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353700" y="267550"/>
            <a:ext cx="20109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Powderpuff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088275" y="1365825"/>
            <a:ext cx="2743800" cy="32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this project, I created a simple design with all the information located in one place. Also, I put a football for a visual.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9" y="624175"/>
            <a:ext cx="5839149" cy="37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Snowball Boy 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5162300" y="1342675"/>
            <a:ext cx="3623700" cy="32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 this project, I followed a tutorial which mainly involved using the pen tool. This made me learn how vector art is created.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25" y="1140300"/>
            <a:ext cx="3779375" cy="37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88575" y="306100"/>
            <a:ext cx="4711800" cy="5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Dog with Saxophone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092675" y="1080300"/>
            <a:ext cx="4711800" cy="317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used the pen and fill tool in this project where I outlined parts of the dog to get a clearer and better picture of it than the jpeg version. I learned how to use the pen tool more efficiently.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25" y="1708062"/>
            <a:ext cx="2949084" cy="26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19725" y="367875"/>
            <a:ext cx="27285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Business Card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691600" y="1327225"/>
            <a:ext cx="3831900" cy="209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my business card, I chose an easy font that everyone could read. I also put my business card logo on the side.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75" y="1611600"/>
            <a:ext cx="2677624" cy="15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26825" y="205800"/>
            <a:ext cx="57072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Kona Coffee Label - My Best Work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544550" y="778487"/>
            <a:ext cx="3414300" cy="410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this project, I used a color scheme and incorporated my own vector art. I think this is my best work because it displays my own art and sticks to a theme.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Habit of Mind I applied to this project is “Applying Past Knowledge To New Situations” because I emulated designs that I often saw in coffee shops like Starbucks.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8350"/>
            <a:ext cx="2321325" cy="386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125" y="1018350"/>
            <a:ext cx="2321325" cy="386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Converse Vector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961675" y="1103450"/>
            <a:ext cx="3870599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 my converse vector, I mainly used the pen and fill tool. I put in my name on where the logo used to be.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50" y="1345450"/>
            <a:ext cx="4456598" cy="265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