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Amatic SC"/>
      <p:regular r:id="rId16"/>
      <p:bold r:id="rId17"/>
    </p:embeddedFont>
    <p:embeddedFont>
      <p:font typeface="Source Code Pro"/>
      <p:regular r:id="rId18"/>
      <p:bold r:id="rId19"/>
    </p:embeddedFont>
    <p:embeddedFont>
      <p:font typeface="Coming Soon"/>
      <p:regular r:id="rId20"/>
    </p:embeddedFont>
    <p:embeddedFont>
      <p:font typeface="Shadows Into Light Two"/>
      <p:regular r:id="rId21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ingSoon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ShadowsIntoLightTwo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maticSC-bold.fntdata"/><Relationship Id="rId16" Type="http://schemas.openxmlformats.org/officeDocument/2006/relationships/font" Target="fonts/AmaticSC-regular.fntdata"/><Relationship Id="rId5" Type="http://schemas.openxmlformats.org/officeDocument/2006/relationships/slide" Target="slides/slide1.xml"/><Relationship Id="rId19" Type="http://schemas.openxmlformats.org/officeDocument/2006/relationships/font" Target="fonts/SourceCodePro-bold.fntdata"/><Relationship Id="rId6" Type="http://schemas.openxmlformats.org/officeDocument/2006/relationships/slide" Target="slides/slide2.xml"/><Relationship Id="rId18" Type="http://schemas.openxmlformats.org/officeDocument/2006/relationships/font" Target="fonts/SourceCodePr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8000"/>
            </a:lvl1pPr>
            <a:lvl2pPr algn="ctr">
              <a:spcBef>
                <a:spcPts val="0"/>
              </a:spcBef>
              <a:buSzPct val="100000"/>
              <a:defRPr sz="8000"/>
            </a:lvl2pPr>
            <a:lvl3pPr algn="ctr">
              <a:spcBef>
                <a:spcPts val="0"/>
              </a:spcBef>
              <a:buSzPct val="100000"/>
              <a:defRPr sz="8000"/>
            </a:lvl3pPr>
            <a:lvl4pPr algn="ctr">
              <a:spcBef>
                <a:spcPts val="0"/>
              </a:spcBef>
              <a:buSzPct val="100000"/>
              <a:defRPr sz="8000"/>
            </a:lvl4pPr>
            <a:lvl5pPr algn="ctr">
              <a:spcBef>
                <a:spcPts val="0"/>
              </a:spcBef>
              <a:buSzPct val="100000"/>
              <a:defRPr sz="8000"/>
            </a:lvl5pPr>
            <a:lvl6pPr algn="ctr">
              <a:spcBef>
                <a:spcPts val="0"/>
              </a:spcBef>
              <a:buSzPct val="100000"/>
              <a:defRPr sz="8000"/>
            </a:lvl6pPr>
            <a:lvl7pPr algn="ctr">
              <a:spcBef>
                <a:spcPts val="0"/>
              </a:spcBef>
              <a:buSzPct val="100000"/>
              <a:defRPr sz="8000"/>
            </a:lvl7pPr>
            <a:lvl8pPr algn="ctr">
              <a:spcBef>
                <a:spcPts val="0"/>
              </a:spcBef>
              <a:buSzPct val="100000"/>
              <a:defRPr sz="8000"/>
            </a:lvl8pPr>
            <a:lvl9pPr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4000"/>
            </a:lvl1pPr>
            <a:lvl2pPr>
              <a:spcBef>
                <a:spcPts val="0"/>
              </a:spcBef>
              <a:buSzPct val="100000"/>
              <a:defRPr sz="4000"/>
            </a:lvl2pPr>
            <a:lvl3pPr>
              <a:spcBef>
                <a:spcPts val="0"/>
              </a:spcBef>
              <a:buSzPct val="100000"/>
              <a:defRPr sz="4000"/>
            </a:lvl3pPr>
            <a:lvl4pPr>
              <a:spcBef>
                <a:spcPts val="0"/>
              </a:spcBef>
              <a:buSzPct val="100000"/>
              <a:defRPr sz="4000"/>
            </a:lvl4pPr>
            <a:lvl5pPr>
              <a:spcBef>
                <a:spcPts val="0"/>
              </a:spcBef>
              <a:buSzPct val="100000"/>
              <a:defRPr sz="4000"/>
            </a:lvl5pPr>
            <a:lvl6pPr>
              <a:spcBef>
                <a:spcPts val="0"/>
              </a:spcBef>
              <a:buSzPct val="100000"/>
              <a:defRPr sz="4000"/>
            </a:lvl6pPr>
            <a:lvl7pPr>
              <a:spcBef>
                <a:spcPts val="0"/>
              </a:spcBef>
              <a:buSzPct val="100000"/>
              <a:defRPr sz="4000"/>
            </a:lvl7pPr>
            <a:lvl8pPr>
              <a:spcBef>
                <a:spcPts val="0"/>
              </a:spcBef>
              <a:buSzPct val="100000"/>
              <a:defRPr sz="4000"/>
            </a:lvl8pPr>
            <a:lvl9pPr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Relationship Id="rId4" Type="http://schemas.openxmlformats.org/officeDocument/2006/relationships/image" Target="../media/image03.jpg"/><Relationship Id="rId5" Type="http://schemas.openxmlformats.org/officeDocument/2006/relationships/image" Target="../media/image0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Relationship Id="rId4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90250" y="526350"/>
            <a:ext cx="8059799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AC Core Pathway Work</a:t>
            </a:r>
          </a:p>
          <a:p>
            <a:pPr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Jacey Magana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Period 4</a:t>
            </a: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6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287850" y="724200"/>
            <a:ext cx="4045199" cy="1010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thanksgiving card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Coming Soon"/>
                <a:ea typeface="Coming Soon"/>
                <a:cs typeface="Coming Soon"/>
                <a:sym typeface="Coming Soon"/>
              </a:rPr>
              <a:t>My thanksgiving card was to my family and how much I appreciate them. I made a design of a turkey and the outside with autumn leaves falling.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512" y="1913549"/>
            <a:ext cx="3661875" cy="27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4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265500" y="7242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AC Core Pathway Class Poster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73700" y="2434500"/>
            <a:ext cx="3837000" cy="2319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Coming Soon"/>
                <a:ea typeface="Coming Soon"/>
                <a:cs typeface="Coming Soon"/>
                <a:sym typeface="Coming Soon"/>
              </a:rPr>
              <a:t>I did an Arts &amp; Communication Pathway poster to promote this to the people that might want to take this class next year.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4395" y="516474"/>
            <a:ext cx="2772098" cy="4284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4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26175" y="724200"/>
            <a:ext cx="4045199" cy="838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Photoshop Mini Me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466875" y="14484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Coming Soon"/>
                <a:ea typeface="Coming Soon"/>
                <a:cs typeface="Coming Soon"/>
                <a:sym typeface="Coming Soon"/>
              </a:rPr>
              <a:t>I cut out the background for each and I duplicated them and minimized them to make a “mini me”. I did this without making them pixelated. 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3576225" y="24061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1600" y="2690100"/>
            <a:ext cx="2212740" cy="236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7175" y="329874"/>
            <a:ext cx="1574250" cy="236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1425" y="329875"/>
            <a:ext cx="2548175" cy="236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5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258050" y="551075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Kalei in maui Photoshop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Coming Soon"/>
                <a:ea typeface="Coming Soon"/>
                <a:cs typeface="Coming Soon"/>
                <a:sym typeface="Coming Soon"/>
              </a:rPr>
              <a:t>I took a picture of kalei and used the eraser tool to take out everything in the background and pasted him onto a background of Maui.	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000" y="2261375"/>
            <a:ext cx="3614248" cy="2710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6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28037" y="724200"/>
            <a:ext cx="4045199" cy="942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Veggie Man Project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08525" y="14484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Coming Soon"/>
                <a:ea typeface="Coming Soon"/>
                <a:cs typeface="Coming Soon"/>
                <a:sym typeface="Coming Soon"/>
              </a:rPr>
              <a:t>I made a veggie man and used many different vegetables. I used the magic wand tool and the eraser tool to get everything in the background out.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000" y="1320150"/>
            <a:ext cx="2483675" cy="22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6912" y="1320150"/>
            <a:ext cx="1704150" cy="227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4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287850" y="454700"/>
            <a:ext cx="4045199" cy="890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Lighthouse 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96050" y="114162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 made a picture of a lighthouse and took the color out of the background and placed a logo of a lighthouse on the left of it.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246" y="1285975"/>
            <a:ext cx="3518248" cy="2814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5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272950" y="283775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Personal Goals Poster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81150" y="1994075"/>
            <a:ext cx="3837000" cy="26079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I did a poster on my personal goals and I listed the goals I have before graduation, goals 5 years from graduation and 20 years from graduation!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3350" y="476625"/>
            <a:ext cx="2711351" cy="4190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6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250600" y="724200"/>
            <a:ext cx="4045199" cy="90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Cover Magazine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89250" y="14484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Coming Soon"/>
                <a:ea typeface="Coming Soon"/>
                <a:cs typeface="Coming Soon"/>
                <a:sym typeface="Coming Soon"/>
              </a:rPr>
              <a:t>I did a magazine cover based off of the Kealakehe Waverider Weekly Paper and I did it on the spirit week of 2015-2016. I had several topics based on the day it was.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1875" y="382024"/>
            <a:ext cx="2919372" cy="451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4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32600" y="350375"/>
            <a:ext cx="4045199" cy="1047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DVD Cover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Coming Soon"/>
                <a:ea typeface="Coming Soon"/>
                <a:cs typeface="Coming Soon"/>
                <a:sym typeface="Coming Soon"/>
              </a:rPr>
              <a:t>I did a DVD cover on Drake and his life in the music industry and love life. This is my best work because I spent the most time out of all the other projects. One habit of mind that I used for this is to apply past knowledge to new situations because I used everything that I learned from this class and made it into a DVD cover.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000" y="1587775"/>
            <a:ext cx="3868397" cy="298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5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280400" y="724200"/>
            <a:ext cx="4045199" cy="861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Illustrated Lyrics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556350" y="118345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Coming Soon"/>
                <a:ea typeface="Coming Soon"/>
                <a:cs typeface="Coming Soon"/>
                <a:sym typeface="Coming Soon"/>
              </a:rPr>
              <a:t>I used lyrics from a song that was very inspiring. This quote spoke to me the most out of anything else. 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7650" y="724199"/>
            <a:ext cx="3067025" cy="396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