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Playfair Display"/>
      <p:regular r:id="rId23"/>
      <p:bold r:id="rId24"/>
      <p:italic r:id="rId25"/>
      <p:boldItalic r:id="rId26"/>
    </p:embeddedFont>
    <p:embeddedFont>
      <p:font typeface="Lato"/>
      <p:regular r:id="rId27"/>
      <p:bold r:id="rId28"/>
      <p:italic r:id="rId29"/>
      <p:boldItalic r:id="rId3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La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2749050" y="748800"/>
            <a:ext cx="3645899" cy="36458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3096250" y="1627200"/>
            <a:ext cx="2951399" cy="1584300"/>
          </a:xfrm>
          <a:prstGeom prst="rect">
            <a:avLst/>
          </a:prstGeom>
        </p:spPr>
        <p:txBody>
          <a:bodyPr anchorCtr="0" anchor="ctr" bIns="91425" lIns="91425" rIns="91425" tIns="91425"/>
          <a:lstStyle>
            <a:lvl1pPr algn="ctr">
              <a:spcBef>
                <a:spcPts val="0"/>
              </a:spcBef>
              <a:buClr>
                <a:schemeClr val="lt1"/>
              </a:buClr>
              <a:buFont typeface="Lato"/>
              <a:defRPr>
                <a:solidFill>
                  <a:schemeClr val="lt1"/>
                </a:solidFill>
                <a:latin typeface="Lato"/>
                <a:ea typeface="Lato"/>
                <a:cs typeface="Lato"/>
                <a:sym typeface="Lato"/>
              </a:defRPr>
            </a:lvl1pPr>
            <a:lvl2pPr algn="ctr">
              <a:spcBef>
                <a:spcPts val="0"/>
              </a:spcBef>
              <a:buClr>
                <a:schemeClr val="lt1"/>
              </a:buClr>
              <a:buFont typeface="Lato"/>
              <a:defRPr>
                <a:solidFill>
                  <a:schemeClr val="lt1"/>
                </a:solidFill>
                <a:latin typeface="Lato"/>
                <a:ea typeface="Lato"/>
                <a:cs typeface="Lato"/>
                <a:sym typeface="Lato"/>
              </a:defRPr>
            </a:lvl2pPr>
            <a:lvl3pPr algn="ctr">
              <a:spcBef>
                <a:spcPts val="0"/>
              </a:spcBef>
              <a:buClr>
                <a:schemeClr val="lt1"/>
              </a:buClr>
              <a:buFont typeface="Lato"/>
              <a:defRPr>
                <a:solidFill>
                  <a:schemeClr val="lt1"/>
                </a:solidFill>
                <a:latin typeface="Lato"/>
                <a:ea typeface="Lato"/>
                <a:cs typeface="Lato"/>
                <a:sym typeface="Lato"/>
              </a:defRPr>
            </a:lvl3pPr>
            <a:lvl4pPr algn="ctr">
              <a:spcBef>
                <a:spcPts val="0"/>
              </a:spcBef>
              <a:buClr>
                <a:schemeClr val="lt1"/>
              </a:buClr>
              <a:buFont typeface="Lato"/>
              <a:defRPr>
                <a:solidFill>
                  <a:schemeClr val="lt1"/>
                </a:solidFill>
                <a:latin typeface="Lato"/>
                <a:ea typeface="Lato"/>
                <a:cs typeface="Lato"/>
                <a:sym typeface="Lato"/>
              </a:defRPr>
            </a:lvl4pPr>
            <a:lvl5pPr algn="ctr">
              <a:spcBef>
                <a:spcPts val="0"/>
              </a:spcBef>
              <a:buClr>
                <a:schemeClr val="lt1"/>
              </a:buClr>
              <a:buFont typeface="Lato"/>
              <a:defRPr>
                <a:solidFill>
                  <a:schemeClr val="lt1"/>
                </a:solidFill>
                <a:latin typeface="Lato"/>
                <a:ea typeface="Lato"/>
                <a:cs typeface="Lato"/>
                <a:sym typeface="Lato"/>
              </a:defRPr>
            </a:lvl5pPr>
            <a:lvl6pPr algn="ctr">
              <a:spcBef>
                <a:spcPts val="0"/>
              </a:spcBef>
              <a:buClr>
                <a:schemeClr val="lt1"/>
              </a:buClr>
              <a:buFont typeface="Lato"/>
              <a:defRPr>
                <a:solidFill>
                  <a:schemeClr val="lt1"/>
                </a:solidFill>
                <a:latin typeface="Lato"/>
                <a:ea typeface="Lato"/>
                <a:cs typeface="Lato"/>
                <a:sym typeface="Lato"/>
              </a:defRPr>
            </a:lvl6pPr>
            <a:lvl7pPr algn="ctr">
              <a:spcBef>
                <a:spcPts val="0"/>
              </a:spcBef>
              <a:buClr>
                <a:schemeClr val="lt1"/>
              </a:buClr>
              <a:buFont typeface="Lato"/>
              <a:defRPr>
                <a:solidFill>
                  <a:schemeClr val="lt1"/>
                </a:solidFill>
                <a:latin typeface="Lato"/>
                <a:ea typeface="Lato"/>
                <a:cs typeface="Lato"/>
                <a:sym typeface="Lato"/>
              </a:defRPr>
            </a:lvl7pPr>
            <a:lvl8pPr algn="ctr">
              <a:spcBef>
                <a:spcPts val="0"/>
              </a:spcBef>
              <a:buClr>
                <a:schemeClr val="lt1"/>
              </a:buClr>
              <a:buFont typeface="Lato"/>
              <a:defRPr>
                <a:solidFill>
                  <a:schemeClr val="lt1"/>
                </a:solidFill>
                <a:latin typeface="Lato"/>
                <a:ea typeface="Lato"/>
                <a:cs typeface="Lato"/>
                <a:sym typeface="Lato"/>
              </a:defRPr>
            </a:lvl8pPr>
            <a:lvl9pPr algn="ctr">
              <a:spcBef>
                <a:spcPts val="0"/>
              </a:spcBef>
              <a:buClr>
                <a:schemeClr val="lt1"/>
              </a:buClr>
              <a:buFont typeface="Lato"/>
              <a:defRPr>
                <a:solidFill>
                  <a:schemeClr val="lt1"/>
                </a:solidFill>
                <a:latin typeface="Lato"/>
                <a:ea typeface="Lato"/>
                <a:cs typeface="Lato"/>
                <a:sym typeface="Lato"/>
              </a:defRPr>
            </a:lvl9pPr>
          </a:lstStyle>
          <a:p/>
        </p:txBody>
      </p:sp>
      <p:sp>
        <p:nvSpPr>
          <p:cNvPr id="12" name="Shape 12"/>
          <p:cNvSpPr txBox="1"/>
          <p:nvPr>
            <p:ph idx="1" type="subTitle"/>
          </p:nvPr>
        </p:nvSpPr>
        <p:spPr>
          <a:xfrm>
            <a:off x="3096362" y="3266930"/>
            <a:ext cx="2951399" cy="701399"/>
          </a:xfrm>
          <a:prstGeom prst="rect">
            <a:avLst/>
          </a:prstGeom>
        </p:spPr>
        <p:txBody>
          <a:bodyPr anchorCtr="0" anchor="b" bIns="91425" lIns="91425" rIns="91425" tIns="91425"/>
          <a:lstStyle>
            <a:lvl1pPr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3" name="Shape 1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49" name="Shape 49"/>
          <p:cNvSpPr txBox="1"/>
          <p:nvPr>
            <p:ph type="title"/>
          </p:nvPr>
        </p:nvSpPr>
        <p:spPr>
          <a:xfrm>
            <a:off x="311700" y="1233100"/>
            <a:ext cx="8520599" cy="1610100"/>
          </a:xfrm>
          <a:prstGeom prst="rect">
            <a:avLst/>
          </a:prstGeom>
        </p:spPr>
        <p:txBody>
          <a:bodyPr anchorCtr="0" anchor="b" bIns="91425" lIns="91425" rIns="91425" tIns="91425"/>
          <a:lstStyle>
            <a:lvl1pPr algn="ctr">
              <a:spcBef>
                <a:spcPts val="0"/>
              </a:spcBef>
              <a:buSzPct val="100000"/>
              <a:buFont typeface="Lato"/>
              <a:defRPr sz="10000">
                <a:latin typeface="Lato"/>
                <a:ea typeface="Lato"/>
                <a:cs typeface="Lato"/>
                <a:sym typeface="Lato"/>
              </a:defRPr>
            </a:lvl1pPr>
            <a:lvl2pPr algn="ctr">
              <a:spcBef>
                <a:spcPts val="0"/>
              </a:spcBef>
              <a:buSzPct val="100000"/>
              <a:buFont typeface="Lato"/>
              <a:defRPr sz="10000">
                <a:latin typeface="Lato"/>
                <a:ea typeface="Lato"/>
                <a:cs typeface="Lato"/>
                <a:sym typeface="Lato"/>
              </a:defRPr>
            </a:lvl2pPr>
            <a:lvl3pPr algn="ctr">
              <a:spcBef>
                <a:spcPts val="0"/>
              </a:spcBef>
              <a:buSzPct val="100000"/>
              <a:buFont typeface="Lato"/>
              <a:defRPr sz="10000">
                <a:latin typeface="Lato"/>
                <a:ea typeface="Lato"/>
                <a:cs typeface="Lato"/>
                <a:sym typeface="Lato"/>
              </a:defRPr>
            </a:lvl3pPr>
            <a:lvl4pPr algn="ctr">
              <a:spcBef>
                <a:spcPts val="0"/>
              </a:spcBef>
              <a:buSzPct val="100000"/>
              <a:buFont typeface="Lato"/>
              <a:defRPr sz="10000">
                <a:latin typeface="Lato"/>
                <a:ea typeface="Lato"/>
                <a:cs typeface="Lato"/>
                <a:sym typeface="Lato"/>
              </a:defRPr>
            </a:lvl4pPr>
            <a:lvl5pPr algn="ctr">
              <a:spcBef>
                <a:spcPts val="0"/>
              </a:spcBef>
              <a:buSzPct val="100000"/>
              <a:buFont typeface="Lato"/>
              <a:defRPr sz="10000">
                <a:latin typeface="Lato"/>
                <a:ea typeface="Lato"/>
                <a:cs typeface="Lato"/>
                <a:sym typeface="Lato"/>
              </a:defRPr>
            </a:lvl5pPr>
            <a:lvl6pPr algn="ctr">
              <a:spcBef>
                <a:spcPts val="0"/>
              </a:spcBef>
              <a:buSzPct val="100000"/>
              <a:buFont typeface="Lato"/>
              <a:defRPr sz="10000">
                <a:latin typeface="Lato"/>
                <a:ea typeface="Lato"/>
                <a:cs typeface="Lato"/>
                <a:sym typeface="Lato"/>
              </a:defRPr>
            </a:lvl6pPr>
            <a:lvl7pPr algn="ctr">
              <a:spcBef>
                <a:spcPts val="0"/>
              </a:spcBef>
              <a:buSzPct val="100000"/>
              <a:buFont typeface="Lato"/>
              <a:defRPr sz="10000">
                <a:latin typeface="Lato"/>
                <a:ea typeface="Lato"/>
                <a:cs typeface="Lato"/>
                <a:sym typeface="Lato"/>
              </a:defRPr>
            </a:lvl7pPr>
            <a:lvl8pPr algn="ctr">
              <a:spcBef>
                <a:spcPts val="0"/>
              </a:spcBef>
              <a:buSzPct val="100000"/>
              <a:buFont typeface="Lato"/>
              <a:defRPr sz="10000">
                <a:latin typeface="Lato"/>
                <a:ea typeface="Lato"/>
                <a:cs typeface="Lato"/>
                <a:sym typeface="Lato"/>
              </a:defRPr>
            </a:lvl8pPr>
            <a:lvl9pPr algn="ctr">
              <a:spcBef>
                <a:spcPts val="0"/>
              </a:spcBef>
              <a:buSzPct val="100000"/>
              <a:buFont typeface="Lato"/>
              <a:defRPr sz="10000">
                <a:latin typeface="Lato"/>
                <a:ea typeface="Lato"/>
                <a:cs typeface="Lato"/>
                <a:sym typeface="Lato"/>
              </a:defRPr>
            </a:lvl9pPr>
          </a:lstStyle>
          <a:p/>
        </p:txBody>
      </p:sp>
      <p:sp>
        <p:nvSpPr>
          <p:cNvPr id="50" name="Shape 50"/>
          <p:cNvSpPr txBox="1"/>
          <p:nvPr>
            <p:ph idx="1" type="body"/>
          </p:nvPr>
        </p:nvSpPr>
        <p:spPr>
          <a:xfrm>
            <a:off x="311700" y="291945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509550" y="1423875"/>
            <a:ext cx="8124900" cy="1798199"/>
          </a:xfrm>
          <a:prstGeom prst="rect">
            <a:avLst/>
          </a:prstGeom>
        </p:spPr>
        <p:txBody>
          <a:bodyPr anchorCtr="0" anchor="ctr" bIns="91425" lIns="91425" rIns="91425" tIns="91425"/>
          <a:lstStyle>
            <a:lvl1pPr algn="ctr">
              <a:spcBef>
                <a:spcPts val="0"/>
              </a:spcBef>
              <a:buClr>
                <a:schemeClr val="lt1"/>
              </a:buClr>
              <a:buSzPct val="100000"/>
              <a:buFont typeface="Lato"/>
              <a:defRPr b="0" sz="4800">
                <a:solidFill>
                  <a:schemeClr val="lt1"/>
                </a:solidFill>
                <a:latin typeface="Lato"/>
                <a:ea typeface="Lato"/>
                <a:cs typeface="Lato"/>
                <a:sym typeface="Lato"/>
              </a:defRPr>
            </a:lvl1pPr>
            <a:lvl2pPr algn="ctr">
              <a:spcBef>
                <a:spcPts val="0"/>
              </a:spcBef>
              <a:buClr>
                <a:schemeClr val="lt1"/>
              </a:buClr>
              <a:buSzPct val="100000"/>
              <a:buFont typeface="Lato"/>
              <a:defRPr b="0" sz="4800">
                <a:solidFill>
                  <a:schemeClr val="lt1"/>
                </a:solidFill>
                <a:latin typeface="Lato"/>
                <a:ea typeface="Lato"/>
                <a:cs typeface="Lato"/>
                <a:sym typeface="Lato"/>
              </a:defRPr>
            </a:lvl2pPr>
            <a:lvl3pPr algn="ctr">
              <a:spcBef>
                <a:spcPts val="0"/>
              </a:spcBef>
              <a:buClr>
                <a:schemeClr val="lt1"/>
              </a:buClr>
              <a:buSzPct val="100000"/>
              <a:buFont typeface="Lato"/>
              <a:defRPr b="0" sz="4800">
                <a:solidFill>
                  <a:schemeClr val="lt1"/>
                </a:solidFill>
                <a:latin typeface="Lato"/>
                <a:ea typeface="Lato"/>
                <a:cs typeface="Lato"/>
                <a:sym typeface="Lato"/>
              </a:defRPr>
            </a:lvl3pPr>
            <a:lvl4pPr algn="ctr">
              <a:spcBef>
                <a:spcPts val="0"/>
              </a:spcBef>
              <a:buClr>
                <a:schemeClr val="lt1"/>
              </a:buClr>
              <a:buSzPct val="100000"/>
              <a:buFont typeface="Lato"/>
              <a:defRPr b="0" sz="4800">
                <a:solidFill>
                  <a:schemeClr val="lt1"/>
                </a:solidFill>
                <a:latin typeface="Lato"/>
                <a:ea typeface="Lato"/>
                <a:cs typeface="Lato"/>
                <a:sym typeface="Lato"/>
              </a:defRPr>
            </a:lvl4pPr>
            <a:lvl5pPr algn="ctr">
              <a:spcBef>
                <a:spcPts val="0"/>
              </a:spcBef>
              <a:buClr>
                <a:schemeClr val="lt1"/>
              </a:buClr>
              <a:buSzPct val="100000"/>
              <a:buFont typeface="Lato"/>
              <a:defRPr b="0" sz="4800">
                <a:solidFill>
                  <a:schemeClr val="lt1"/>
                </a:solidFill>
                <a:latin typeface="Lato"/>
                <a:ea typeface="Lato"/>
                <a:cs typeface="Lato"/>
                <a:sym typeface="Lato"/>
              </a:defRPr>
            </a:lvl5pPr>
            <a:lvl6pPr algn="ctr">
              <a:spcBef>
                <a:spcPts val="0"/>
              </a:spcBef>
              <a:buClr>
                <a:schemeClr val="lt1"/>
              </a:buClr>
              <a:buSzPct val="100000"/>
              <a:buFont typeface="Lato"/>
              <a:defRPr b="0" sz="4800">
                <a:solidFill>
                  <a:schemeClr val="lt1"/>
                </a:solidFill>
                <a:latin typeface="Lato"/>
                <a:ea typeface="Lato"/>
                <a:cs typeface="Lato"/>
                <a:sym typeface="Lato"/>
              </a:defRPr>
            </a:lvl6pPr>
            <a:lvl7pPr algn="ctr">
              <a:spcBef>
                <a:spcPts val="0"/>
              </a:spcBef>
              <a:buClr>
                <a:schemeClr val="lt1"/>
              </a:buClr>
              <a:buSzPct val="100000"/>
              <a:buFont typeface="Lato"/>
              <a:defRPr b="0" sz="4800">
                <a:solidFill>
                  <a:schemeClr val="lt1"/>
                </a:solidFill>
                <a:latin typeface="Lato"/>
                <a:ea typeface="Lato"/>
                <a:cs typeface="Lato"/>
                <a:sym typeface="Lato"/>
              </a:defRPr>
            </a:lvl7pPr>
            <a:lvl8pPr algn="ctr">
              <a:spcBef>
                <a:spcPts val="0"/>
              </a:spcBef>
              <a:buClr>
                <a:schemeClr val="lt1"/>
              </a:buClr>
              <a:buSzPct val="100000"/>
              <a:buFont typeface="Lato"/>
              <a:defRPr b="0" sz="4800">
                <a:solidFill>
                  <a:schemeClr val="lt1"/>
                </a:solidFill>
                <a:latin typeface="Lato"/>
                <a:ea typeface="Lato"/>
                <a:cs typeface="Lato"/>
                <a:sym typeface="Lato"/>
              </a:defRPr>
            </a:lvl8pPr>
            <a:lvl9pPr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9" name="Shape 19"/>
          <p:cNvSpPr txBox="1"/>
          <p:nvPr>
            <p:ph type="title"/>
          </p:nvPr>
        </p:nvSpPr>
        <p:spPr>
          <a:xfrm>
            <a:off x="311700" y="391350"/>
            <a:ext cx="8520599" cy="626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391350"/>
            <a:ext cx="8520599" cy="626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5" name="Shape 25"/>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391350"/>
            <a:ext cx="8520599" cy="626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2" name="Shape 32"/>
          <p:cNvSpPr txBox="1"/>
          <p:nvPr>
            <p:ph idx="1" type="body"/>
          </p:nvPr>
        </p:nvSpPr>
        <p:spPr>
          <a:xfrm>
            <a:off x="311700" y="1391377"/>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buFont typeface="Lato"/>
              <a:defRPr b="0" sz="4800">
                <a:solidFill>
                  <a:schemeClr val="lt1"/>
                </a:solidFill>
                <a:latin typeface="Lato"/>
                <a:ea typeface="Lato"/>
                <a:cs typeface="Lato"/>
                <a:sym typeface="Lato"/>
              </a:defRPr>
            </a:lvl1pPr>
            <a:lvl2pPr>
              <a:spcBef>
                <a:spcPts val="0"/>
              </a:spcBef>
              <a:buClr>
                <a:schemeClr val="lt1"/>
              </a:buClr>
              <a:buSzPct val="100000"/>
              <a:buFont typeface="Lato"/>
              <a:defRPr b="0" sz="4800">
                <a:solidFill>
                  <a:schemeClr val="lt1"/>
                </a:solidFill>
                <a:latin typeface="Lato"/>
                <a:ea typeface="Lato"/>
                <a:cs typeface="Lato"/>
                <a:sym typeface="Lato"/>
              </a:defRPr>
            </a:lvl2pPr>
            <a:lvl3pPr>
              <a:spcBef>
                <a:spcPts val="0"/>
              </a:spcBef>
              <a:buClr>
                <a:schemeClr val="lt1"/>
              </a:buClr>
              <a:buSzPct val="100000"/>
              <a:buFont typeface="Lato"/>
              <a:defRPr b="0" sz="4800">
                <a:solidFill>
                  <a:schemeClr val="lt1"/>
                </a:solidFill>
                <a:latin typeface="Lato"/>
                <a:ea typeface="Lato"/>
                <a:cs typeface="Lato"/>
                <a:sym typeface="Lato"/>
              </a:defRPr>
            </a:lvl3pPr>
            <a:lvl4pPr>
              <a:spcBef>
                <a:spcPts val="0"/>
              </a:spcBef>
              <a:buClr>
                <a:schemeClr val="lt1"/>
              </a:buClr>
              <a:buSzPct val="100000"/>
              <a:buFont typeface="Lato"/>
              <a:defRPr b="0" sz="4800">
                <a:solidFill>
                  <a:schemeClr val="lt1"/>
                </a:solidFill>
                <a:latin typeface="Lato"/>
                <a:ea typeface="Lato"/>
                <a:cs typeface="Lato"/>
                <a:sym typeface="Lato"/>
              </a:defRPr>
            </a:lvl4pPr>
            <a:lvl5pPr>
              <a:spcBef>
                <a:spcPts val="0"/>
              </a:spcBef>
              <a:buClr>
                <a:schemeClr val="lt1"/>
              </a:buClr>
              <a:buSzPct val="100000"/>
              <a:buFont typeface="Lato"/>
              <a:defRPr b="0" sz="4800">
                <a:solidFill>
                  <a:schemeClr val="lt1"/>
                </a:solidFill>
                <a:latin typeface="Lato"/>
                <a:ea typeface="Lato"/>
                <a:cs typeface="Lato"/>
                <a:sym typeface="Lato"/>
              </a:defRPr>
            </a:lvl5pPr>
            <a:lvl6pPr>
              <a:spcBef>
                <a:spcPts val="0"/>
              </a:spcBef>
              <a:buClr>
                <a:schemeClr val="lt1"/>
              </a:buClr>
              <a:buSzPct val="100000"/>
              <a:buFont typeface="Lato"/>
              <a:defRPr b="0" sz="4800">
                <a:solidFill>
                  <a:schemeClr val="lt1"/>
                </a:solidFill>
                <a:latin typeface="Lato"/>
                <a:ea typeface="Lato"/>
                <a:cs typeface="Lato"/>
                <a:sym typeface="Lato"/>
              </a:defRPr>
            </a:lvl6pPr>
            <a:lvl7pPr>
              <a:spcBef>
                <a:spcPts val="0"/>
              </a:spcBef>
              <a:buClr>
                <a:schemeClr val="lt1"/>
              </a:buClr>
              <a:buSzPct val="100000"/>
              <a:buFont typeface="Lato"/>
              <a:defRPr b="0" sz="4800">
                <a:solidFill>
                  <a:schemeClr val="lt1"/>
                </a:solidFill>
                <a:latin typeface="Lato"/>
                <a:ea typeface="Lato"/>
                <a:cs typeface="Lato"/>
                <a:sym typeface="Lato"/>
              </a:defRPr>
            </a:lvl7pPr>
            <a:lvl8pPr>
              <a:spcBef>
                <a:spcPts val="0"/>
              </a:spcBef>
              <a:buClr>
                <a:schemeClr val="lt1"/>
              </a:buClr>
              <a:buSzPct val="100000"/>
              <a:buFont typeface="Lato"/>
              <a:defRPr b="0" sz="4800">
                <a:solidFill>
                  <a:schemeClr val="lt1"/>
                </a:solidFill>
                <a:latin typeface="Lato"/>
                <a:ea typeface="Lato"/>
                <a:cs typeface="Lato"/>
                <a:sym typeface="Lato"/>
              </a:defRPr>
            </a:lvl8pPr>
            <a:lvl9pP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6" name="Shape 3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07950"/>
            <a:ext cx="4045199" cy="16836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1" name="Shape 41"/>
          <p:cNvSpPr txBox="1"/>
          <p:nvPr>
            <p:ph idx="1" type="subTitle"/>
          </p:nvPr>
        </p:nvSpPr>
        <p:spPr>
          <a:xfrm>
            <a:off x="265500" y="2845200"/>
            <a:ext cx="4045199" cy="13455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3" name="Shape 4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6" name="Shape 46"/>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391350"/>
            <a:ext cx="8520599" cy="626100"/>
          </a:xfrm>
          <a:prstGeom prst="rect">
            <a:avLst/>
          </a:prstGeom>
          <a:noFill/>
          <a:ln>
            <a:noFill/>
          </a:ln>
        </p:spPr>
        <p:txBody>
          <a:bodyPr anchorCtr="0" anchor="t" bIns="91425" lIns="91425" rIns="91425" tIns="91425"/>
          <a:lstStyle>
            <a:lvl1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7" name="Shape 7"/>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05.jpg"/><Relationship Id="rId4"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0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0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0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0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015950" y="1627200"/>
            <a:ext cx="3125100" cy="1584300"/>
          </a:xfrm>
          <a:prstGeom prst="rect">
            <a:avLst/>
          </a:prstGeom>
        </p:spPr>
        <p:txBody>
          <a:bodyPr anchorCtr="0" anchor="ctr" bIns="91425" lIns="91425" rIns="91425" tIns="91425">
            <a:noAutofit/>
          </a:bodyPr>
          <a:lstStyle/>
          <a:p>
            <a:pPr rtl="0">
              <a:spcBef>
                <a:spcPts val="0"/>
              </a:spcBef>
              <a:buNone/>
            </a:pPr>
            <a:r>
              <a:rPr lang="en"/>
              <a:t>AC Core</a:t>
            </a:r>
          </a:p>
          <a:p>
            <a:pPr>
              <a:spcBef>
                <a:spcPts val="0"/>
              </a:spcBef>
              <a:buNone/>
            </a:pPr>
            <a:r>
              <a:rPr lang="en"/>
              <a:t>What I Learned</a:t>
            </a:r>
          </a:p>
        </p:txBody>
      </p:sp>
      <p:sp>
        <p:nvSpPr>
          <p:cNvPr id="59" name="Shape 59"/>
          <p:cNvSpPr txBox="1"/>
          <p:nvPr>
            <p:ph idx="1" type="subTitle"/>
          </p:nvPr>
        </p:nvSpPr>
        <p:spPr>
          <a:xfrm>
            <a:off x="3096362" y="3266930"/>
            <a:ext cx="2951399" cy="701399"/>
          </a:xfrm>
          <a:prstGeom prst="rect">
            <a:avLst/>
          </a:prstGeom>
        </p:spPr>
        <p:txBody>
          <a:bodyPr anchorCtr="0" anchor="b" bIns="91425" lIns="91425" rIns="91425" tIns="91425">
            <a:noAutofit/>
          </a:bodyPr>
          <a:lstStyle/>
          <a:p>
            <a:pPr rtl="0">
              <a:spcBef>
                <a:spcPts val="0"/>
              </a:spcBef>
              <a:buNone/>
            </a:pPr>
            <a:r>
              <a:rPr lang="en"/>
              <a:t>Nai’a Bentley Hemsher</a:t>
            </a:r>
          </a:p>
          <a:p>
            <a:pPr>
              <a:spcBef>
                <a:spcPts val="0"/>
              </a:spcBef>
              <a:buNone/>
            </a:pPr>
            <a:r>
              <a:rPr lang="en"/>
              <a:t>Pd 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265500" y="1107950"/>
            <a:ext cx="4045199" cy="1683600"/>
          </a:xfrm>
          <a:prstGeom prst="rect">
            <a:avLst/>
          </a:prstGeom>
        </p:spPr>
        <p:txBody>
          <a:bodyPr anchorCtr="0" anchor="b" bIns="91425" lIns="91425" rIns="91425" tIns="91425">
            <a:noAutofit/>
          </a:bodyPr>
          <a:lstStyle/>
          <a:p>
            <a:pPr rtl="0">
              <a:spcBef>
                <a:spcPts val="0"/>
              </a:spcBef>
              <a:buNone/>
            </a:pPr>
            <a:r>
              <a:rPr lang="en"/>
              <a:t>Thanksgiving</a:t>
            </a:r>
          </a:p>
          <a:p>
            <a:pPr>
              <a:spcBef>
                <a:spcPts val="0"/>
              </a:spcBef>
              <a:buNone/>
            </a:pPr>
            <a:r>
              <a:rPr lang="en"/>
              <a:t>Card</a:t>
            </a:r>
          </a:p>
        </p:txBody>
      </p:sp>
      <p:sp>
        <p:nvSpPr>
          <p:cNvPr id="121" name="Shape 121"/>
          <p:cNvSpPr txBox="1"/>
          <p:nvPr>
            <p:ph idx="1" type="subTitle"/>
          </p:nvPr>
        </p:nvSpPr>
        <p:spPr>
          <a:xfrm>
            <a:off x="265500" y="2845199"/>
            <a:ext cx="4045199" cy="2134800"/>
          </a:xfrm>
          <a:prstGeom prst="rect">
            <a:avLst/>
          </a:prstGeom>
        </p:spPr>
        <p:txBody>
          <a:bodyPr anchorCtr="0" anchor="t" bIns="91425" lIns="91425" rIns="91425" tIns="91425">
            <a:noAutofit/>
          </a:bodyPr>
          <a:lstStyle/>
          <a:p>
            <a:pPr algn="l">
              <a:spcBef>
                <a:spcPts val="0"/>
              </a:spcBef>
              <a:buNone/>
            </a:pPr>
            <a:r>
              <a:rPr lang="en"/>
              <a:t>This assignment had us be really creative and we all used different techniques to create our final project. My card was mostly the text tool, but I also cut out an image.</a:t>
            </a:r>
          </a:p>
        </p:txBody>
      </p:sp>
      <p:pic>
        <p:nvPicPr>
          <p:cNvPr id="122" name="Shape 122"/>
          <p:cNvPicPr preferRelativeResize="0"/>
          <p:nvPr/>
        </p:nvPicPr>
        <p:blipFill rotWithShape="1">
          <a:blip r:embed="rId3">
            <a:alphaModFix/>
          </a:blip>
          <a:srcRect b="0" l="49922" r="0" t="0"/>
          <a:stretch/>
        </p:blipFill>
        <p:spPr>
          <a:xfrm>
            <a:off x="4574600" y="800375"/>
            <a:ext cx="2219426" cy="3376776"/>
          </a:xfrm>
          <a:prstGeom prst="rect">
            <a:avLst/>
          </a:prstGeom>
          <a:noFill/>
          <a:ln>
            <a:noFill/>
          </a:ln>
        </p:spPr>
      </p:pic>
      <p:pic>
        <p:nvPicPr>
          <p:cNvPr id="123" name="Shape 123"/>
          <p:cNvPicPr preferRelativeResize="0"/>
          <p:nvPr/>
        </p:nvPicPr>
        <p:blipFill rotWithShape="1">
          <a:blip r:embed="rId4">
            <a:alphaModFix/>
          </a:blip>
          <a:srcRect b="0" l="50037" r="0" t="0"/>
          <a:stretch/>
        </p:blipFill>
        <p:spPr>
          <a:xfrm>
            <a:off x="6924575" y="796462"/>
            <a:ext cx="2219426" cy="3384591"/>
          </a:xfrm>
          <a:prstGeom prst="rect">
            <a:avLst/>
          </a:prstGeom>
          <a:noFill/>
          <a:ln>
            <a:noFill/>
          </a:ln>
        </p:spPr>
      </p:pic>
      <p:sp>
        <p:nvSpPr>
          <p:cNvPr id="124" name="Shape 124"/>
          <p:cNvSpPr txBox="1"/>
          <p:nvPr/>
        </p:nvSpPr>
        <p:spPr>
          <a:xfrm>
            <a:off x="4799750" y="4107025"/>
            <a:ext cx="1769099" cy="257099"/>
          </a:xfrm>
          <a:prstGeom prst="rect">
            <a:avLst/>
          </a:prstGeom>
          <a:noFill/>
          <a:ln>
            <a:noFill/>
          </a:ln>
        </p:spPr>
        <p:txBody>
          <a:bodyPr anchorCtr="0" anchor="t" bIns="91425" lIns="91425" rIns="91425" tIns="91425">
            <a:noAutofit/>
          </a:bodyPr>
          <a:lstStyle/>
          <a:p>
            <a:pPr>
              <a:spcBef>
                <a:spcPts val="0"/>
              </a:spcBef>
              <a:buNone/>
            </a:pPr>
            <a:r>
              <a:rPr lang="en" sz="1800">
                <a:solidFill>
                  <a:schemeClr val="lt1"/>
                </a:solidFill>
                <a:latin typeface="Lato"/>
                <a:ea typeface="Lato"/>
                <a:cs typeface="Lato"/>
                <a:sym typeface="Lato"/>
              </a:rPr>
              <a:t>Outside of card</a:t>
            </a:r>
          </a:p>
        </p:txBody>
      </p:sp>
      <p:sp>
        <p:nvSpPr>
          <p:cNvPr id="125" name="Shape 125"/>
          <p:cNvSpPr txBox="1"/>
          <p:nvPr/>
        </p:nvSpPr>
        <p:spPr>
          <a:xfrm>
            <a:off x="7254887" y="4107025"/>
            <a:ext cx="1558799" cy="257099"/>
          </a:xfrm>
          <a:prstGeom prst="rect">
            <a:avLst/>
          </a:prstGeom>
          <a:noFill/>
          <a:ln>
            <a:noFill/>
          </a:ln>
        </p:spPr>
        <p:txBody>
          <a:bodyPr anchorCtr="0" anchor="t" bIns="91425" lIns="91425" rIns="91425" tIns="91425">
            <a:noAutofit/>
          </a:bodyPr>
          <a:lstStyle/>
          <a:p>
            <a:pPr>
              <a:spcBef>
                <a:spcPts val="0"/>
              </a:spcBef>
              <a:buNone/>
            </a:pPr>
            <a:r>
              <a:rPr lang="en" sz="1800">
                <a:solidFill>
                  <a:schemeClr val="lt1"/>
                </a:solidFill>
                <a:latin typeface="Lato"/>
                <a:ea typeface="Lato"/>
                <a:cs typeface="Lato"/>
                <a:sym typeface="Lato"/>
              </a:rPr>
              <a:t>Inside of card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AC Core</a:t>
            </a:r>
          </a:p>
          <a:p>
            <a:pPr>
              <a:spcBef>
                <a:spcPts val="0"/>
              </a:spcBef>
              <a:buNone/>
            </a:pPr>
            <a:r>
              <a:rPr lang="en"/>
              <a:t>Poster</a:t>
            </a:r>
          </a:p>
        </p:txBody>
      </p:sp>
      <p:sp>
        <p:nvSpPr>
          <p:cNvPr id="131" name="Shape 131"/>
          <p:cNvSpPr txBox="1"/>
          <p:nvPr>
            <p:ph idx="1" type="subTitle"/>
          </p:nvPr>
        </p:nvSpPr>
        <p:spPr>
          <a:xfrm>
            <a:off x="265500" y="2845199"/>
            <a:ext cx="4045199" cy="2064599"/>
          </a:xfrm>
          <a:prstGeom prst="rect">
            <a:avLst/>
          </a:prstGeom>
        </p:spPr>
        <p:txBody>
          <a:bodyPr anchorCtr="0" anchor="t" bIns="91425" lIns="91425" rIns="91425" tIns="91425">
            <a:noAutofit/>
          </a:bodyPr>
          <a:lstStyle/>
          <a:p>
            <a:pPr algn="l">
              <a:spcBef>
                <a:spcPts val="0"/>
              </a:spcBef>
              <a:buNone/>
            </a:pPr>
            <a:r>
              <a:rPr lang="en"/>
              <a:t>This project was to create a poster reaching out to the appropriate audience and to try to get them to sign up for AC Core. We used the text tool and had to cut out images.</a:t>
            </a:r>
          </a:p>
        </p:txBody>
      </p:sp>
      <p:pic>
        <p:nvPicPr>
          <p:cNvPr id="132" name="Shape 132"/>
          <p:cNvPicPr preferRelativeResize="0"/>
          <p:nvPr/>
        </p:nvPicPr>
        <p:blipFill>
          <a:blip r:embed="rId3">
            <a:alphaModFix/>
          </a:blip>
          <a:stretch>
            <a:fillRect/>
          </a:stretch>
        </p:blipFill>
        <p:spPr>
          <a:xfrm>
            <a:off x="5214701" y="0"/>
            <a:ext cx="3328148" cy="5143502"/>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265500" y="67175"/>
            <a:ext cx="4045199" cy="1683600"/>
          </a:xfrm>
          <a:prstGeom prst="rect">
            <a:avLst/>
          </a:prstGeom>
        </p:spPr>
        <p:txBody>
          <a:bodyPr anchorCtr="0" anchor="ctr" bIns="91425" lIns="91425" rIns="91425" tIns="91425">
            <a:noAutofit/>
          </a:bodyPr>
          <a:lstStyle/>
          <a:p>
            <a:pPr rtl="0">
              <a:spcBef>
                <a:spcPts val="0"/>
              </a:spcBef>
              <a:buNone/>
            </a:pPr>
            <a:r>
              <a:rPr lang="en"/>
              <a:t>DVD</a:t>
            </a:r>
          </a:p>
          <a:p>
            <a:pPr>
              <a:spcBef>
                <a:spcPts val="0"/>
              </a:spcBef>
              <a:buNone/>
            </a:pPr>
            <a:r>
              <a:rPr lang="en"/>
              <a:t>Cover</a:t>
            </a:r>
          </a:p>
        </p:txBody>
      </p:sp>
      <p:sp>
        <p:nvSpPr>
          <p:cNvPr id="138" name="Shape 138"/>
          <p:cNvSpPr txBox="1"/>
          <p:nvPr>
            <p:ph idx="1" type="subTitle"/>
          </p:nvPr>
        </p:nvSpPr>
        <p:spPr>
          <a:xfrm>
            <a:off x="265500" y="1683775"/>
            <a:ext cx="4045199" cy="3293700"/>
          </a:xfrm>
          <a:prstGeom prst="rect">
            <a:avLst/>
          </a:prstGeom>
        </p:spPr>
        <p:txBody>
          <a:bodyPr anchorCtr="0" anchor="t" bIns="91425" lIns="91425" rIns="91425" tIns="91425">
            <a:noAutofit/>
          </a:bodyPr>
          <a:lstStyle/>
          <a:p>
            <a:pPr rtl="0" algn="l">
              <a:spcBef>
                <a:spcPts val="0"/>
              </a:spcBef>
              <a:buNone/>
            </a:pPr>
            <a:r>
              <a:rPr lang="en"/>
              <a:t>This project put all we have learned to the test. We used just about every skill we had learned all year. This project took the most time and effort, definitely is my best work for this class so far.</a:t>
            </a:r>
          </a:p>
          <a:p>
            <a:pPr rtl="0" algn="l">
              <a:spcBef>
                <a:spcPts val="0"/>
              </a:spcBef>
              <a:buNone/>
            </a:pPr>
            <a:r>
              <a:t/>
            </a:r>
            <a:endParaRPr/>
          </a:p>
          <a:p>
            <a:pPr rtl="0" algn="l">
              <a:spcBef>
                <a:spcPts val="0"/>
              </a:spcBef>
              <a:buNone/>
            </a:pPr>
            <a:r>
              <a:rPr lang="en"/>
              <a:t>HOM used:</a:t>
            </a:r>
          </a:p>
          <a:p>
            <a:pPr algn="l">
              <a:spcBef>
                <a:spcPts val="0"/>
              </a:spcBef>
              <a:buNone/>
            </a:pPr>
            <a:r>
              <a:rPr lang="en"/>
              <a:t>Creating-Imagining- Innovating</a:t>
            </a:r>
          </a:p>
        </p:txBody>
      </p:sp>
      <p:pic>
        <p:nvPicPr>
          <p:cNvPr id="139" name="Shape 139"/>
          <p:cNvPicPr preferRelativeResize="0"/>
          <p:nvPr/>
        </p:nvPicPr>
        <p:blipFill>
          <a:blip r:embed="rId3">
            <a:alphaModFix/>
          </a:blip>
          <a:stretch>
            <a:fillRect/>
          </a:stretch>
        </p:blipFill>
        <p:spPr>
          <a:xfrm>
            <a:off x="4579625" y="1145600"/>
            <a:ext cx="4564374" cy="30782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id="144" name="Shape 144"/>
          <p:cNvPicPr preferRelativeResize="0"/>
          <p:nvPr/>
        </p:nvPicPr>
        <p:blipFill>
          <a:blip r:embed="rId3">
            <a:alphaModFix/>
          </a:blip>
          <a:stretch>
            <a:fillRect/>
          </a:stretch>
        </p:blipFill>
        <p:spPr>
          <a:xfrm>
            <a:off x="758715" y="0"/>
            <a:ext cx="7626571" cy="5143501"/>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509550" y="1423875"/>
            <a:ext cx="8124900" cy="1798199"/>
          </a:xfrm>
          <a:prstGeom prst="rect">
            <a:avLst/>
          </a:prstGeom>
        </p:spPr>
        <p:txBody>
          <a:bodyPr anchorCtr="0" anchor="ctr" bIns="91425" lIns="91425" rIns="91425" tIns="91425">
            <a:noAutofit/>
          </a:bodyPr>
          <a:lstStyle/>
          <a:p>
            <a:pPr>
              <a:spcBef>
                <a:spcPts val="0"/>
              </a:spcBef>
              <a:buNone/>
            </a:pPr>
            <a:r>
              <a:rPr lang="en"/>
              <a:t>My “Side Projects”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Layers</a:t>
            </a:r>
          </a:p>
          <a:p>
            <a:pPr>
              <a:spcBef>
                <a:spcPts val="0"/>
              </a:spcBef>
              <a:buNone/>
            </a:pPr>
            <a:r>
              <a:rPr lang="en"/>
              <a:t>and Colors</a:t>
            </a:r>
          </a:p>
        </p:txBody>
      </p:sp>
      <p:sp>
        <p:nvSpPr>
          <p:cNvPr id="155" name="Shape 155"/>
          <p:cNvSpPr txBox="1"/>
          <p:nvPr>
            <p:ph idx="1" type="subTitle"/>
          </p:nvPr>
        </p:nvSpPr>
        <p:spPr>
          <a:xfrm>
            <a:off x="265500" y="2845200"/>
            <a:ext cx="4045199" cy="1345500"/>
          </a:xfrm>
          <a:prstGeom prst="rect">
            <a:avLst/>
          </a:prstGeom>
        </p:spPr>
        <p:txBody>
          <a:bodyPr anchorCtr="0" anchor="t" bIns="91425" lIns="91425" rIns="91425" tIns="91425">
            <a:noAutofit/>
          </a:bodyPr>
          <a:lstStyle/>
          <a:p>
            <a:pPr algn="l">
              <a:spcBef>
                <a:spcPts val="0"/>
              </a:spcBef>
              <a:buNone/>
            </a:pPr>
            <a:r>
              <a:rPr lang="en"/>
              <a:t>I did this while experimenting with layers, levels, colors, and all that sort of stuff.</a:t>
            </a:r>
          </a:p>
        </p:txBody>
      </p:sp>
      <p:pic>
        <p:nvPicPr>
          <p:cNvPr id="156" name="Shape 156"/>
          <p:cNvPicPr preferRelativeResize="0"/>
          <p:nvPr/>
        </p:nvPicPr>
        <p:blipFill>
          <a:blip r:embed="rId3">
            <a:alphaModFix/>
          </a:blip>
          <a:stretch>
            <a:fillRect/>
          </a:stretch>
        </p:blipFill>
        <p:spPr>
          <a:xfrm>
            <a:off x="4574649" y="880625"/>
            <a:ext cx="4569351" cy="36082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Cut</a:t>
            </a:r>
          </a:p>
          <a:p>
            <a:pPr>
              <a:spcBef>
                <a:spcPts val="0"/>
              </a:spcBef>
              <a:buNone/>
            </a:pPr>
            <a:r>
              <a:rPr lang="en"/>
              <a:t>and Place</a:t>
            </a:r>
          </a:p>
        </p:txBody>
      </p:sp>
      <p:sp>
        <p:nvSpPr>
          <p:cNvPr id="162" name="Shape 162"/>
          <p:cNvSpPr txBox="1"/>
          <p:nvPr>
            <p:ph idx="1" type="subTitle"/>
          </p:nvPr>
        </p:nvSpPr>
        <p:spPr>
          <a:xfrm>
            <a:off x="265500" y="2845200"/>
            <a:ext cx="4045199" cy="1345500"/>
          </a:xfrm>
          <a:prstGeom prst="rect">
            <a:avLst/>
          </a:prstGeom>
        </p:spPr>
        <p:txBody>
          <a:bodyPr anchorCtr="0" anchor="t" bIns="91425" lIns="91425" rIns="91425" tIns="91425">
            <a:noAutofit/>
          </a:bodyPr>
          <a:lstStyle/>
          <a:p>
            <a:pPr algn="l">
              <a:spcBef>
                <a:spcPts val="0"/>
              </a:spcBef>
              <a:buNone/>
            </a:pPr>
            <a:r>
              <a:rPr lang="en"/>
              <a:t>I did this while learned how to cut out images and place it on another image.</a:t>
            </a:r>
          </a:p>
        </p:txBody>
      </p:sp>
      <p:pic>
        <p:nvPicPr>
          <p:cNvPr id="163" name="Shape 163"/>
          <p:cNvPicPr preferRelativeResize="0"/>
          <p:nvPr/>
        </p:nvPicPr>
        <p:blipFill>
          <a:blip r:embed="rId3">
            <a:alphaModFix/>
          </a:blip>
          <a:stretch>
            <a:fillRect/>
          </a:stretch>
        </p:blipFill>
        <p:spPr>
          <a:xfrm>
            <a:off x="4566800" y="1144150"/>
            <a:ext cx="4577199" cy="295302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Tyzay</a:t>
            </a:r>
          </a:p>
          <a:p>
            <a:pPr>
              <a:spcBef>
                <a:spcPts val="0"/>
              </a:spcBef>
              <a:buNone/>
            </a:pPr>
            <a:r>
              <a:rPr lang="en"/>
              <a:t>Sticker</a:t>
            </a:r>
          </a:p>
        </p:txBody>
      </p:sp>
      <p:sp>
        <p:nvSpPr>
          <p:cNvPr id="169" name="Shape 169"/>
          <p:cNvSpPr txBox="1"/>
          <p:nvPr>
            <p:ph idx="1" type="subTitle"/>
          </p:nvPr>
        </p:nvSpPr>
        <p:spPr>
          <a:xfrm>
            <a:off x="265500" y="2845200"/>
            <a:ext cx="4045199" cy="1345500"/>
          </a:xfrm>
          <a:prstGeom prst="rect">
            <a:avLst/>
          </a:prstGeom>
        </p:spPr>
        <p:txBody>
          <a:bodyPr anchorCtr="0" anchor="t" bIns="91425" lIns="91425" rIns="91425" tIns="91425">
            <a:noAutofit/>
          </a:bodyPr>
          <a:lstStyle/>
          <a:p>
            <a:pPr algn="l">
              <a:spcBef>
                <a:spcPts val="0"/>
              </a:spcBef>
              <a:buNone/>
            </a:pPr>
            <a:r>
              <a:rPr lang="en"/>
              <a:t>This is when I learned how to use the sticker tool to create my own sticker out of an image.</a:t>
            </a:r>
          </a:p>
        </p:txBody>
      </p:sp>
      <p:pic>
        <p:nvPicPr>
          <p:cNvPr id="170" name="Shape 170"/>
          <p:cNvPicPr preferRelativeResize="0"/>
          <p:nvPr/>
        </p:nvPicPr>
        <p:blipFill>
          <a:blip r:embed="rId3">
            <a:alphaModFix/>
          </a:blip>
          <a:stretch>
            <a:fillRect/>
          </a:stretch>
        </p:blipFill>
        <p:spPr>
          <a:xfrm>
            <a:off x="4575350" y="981925"/>
            <a:ext cx="4568651" cy="353032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Candy Cane</a:t>
            </a:r>
          </a:p>
          <a:p>
            <a:pPr>
              <a:spcBef>
                <a:spcPts val="0"/>
              </a:spcBef>
              <a:buNone/>
            </a:pPr>
            <a:r>
              <a:rPr lang="en"/>
              <a:t>Poster</a:t>
            </a:r>
          </a:p>
        </p:txBody>
      </p:sp>
      <p:sp>
        <p:nvSpPr>
          <p:cNvPr id="176" name="Shape 176"/>
          <p:cNvSpPr txBox="1"/>
          <p:nvPr>
            <p:ph idx="1" type="subTitle"/>
          </p:nvPr>
        </p:nvSpPr>
        <p:spPr>
          <a:xfrm>
            <a:off x="265500" y="2845200"/>
            <a:ext cx="4045199" cy="1345500"/>
          </a:xfrm>
          <a:prstGeom prst="rect">
            <a:avLst/>
          </a:prstGeom>
        </p:spPr>
        <p:txBody>
          <a:bodyPr anchorCtr="0" anchor="t" bIns="91425" lIns="91425" rIns="91425" tIns="91425">
            <a:noAutofit/>
          </a:bodyPr>
          <a:lstStyle/>
          <a:p>
            <a:pPr algn="l">
              <a:spcBef>
                <a:spcPts val="0"/>
              </a:spcBef>
              <a:buNone/>
            </a:pPr>
            <a:r>
              <a:rPr lang="en"/>
              <a:t>This little poster was done for the Junior fundraiser i'm holding, we were selling candy canes.</a:t>
            </a:r>
          </a:p>
        </p:txBody>
      </p:sp>
      <p:pic>
        <p:nvPicPr>
          <p:cNvPr id="177" name="Shape 177"/>
          <p:cNvPicPr preferRelativeResize="0"/>
          <p:nvPr/>
        </p:nvPicPr>
        <p:blipFill>
          <a:blip r:embed="rId3">
            <a:alphaModFix/>
          </a:blip>
          <a:stretch>
            <a:fillRect/>
          </a:stretch>
        </p:blipFill>
        <p:spPr>
          <a:xfrm>
            <a:off x="5245876" y="0"/>
            <a:ext cx="3328148" cy="5143502"/>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Veggie</a:t>
            </a:r>
          </a:p>
          <a:p>
            <a:pPr>
              <a:spcBef>
                <a:spcPts val="0"/>
              </a:spcBef>
              <a:buNone/>
            </a:pPr>
            <a:r>
              <a:rPr lang="en"/>
              <a:t>Woman</a:t>
            </a:r>
          </a:p>
        </p:txBody>
      </p:sp>
      <p:sp>
        <p:nvSpPr>
          <p:cNvPr id="65" name="Shape 65"/>
          <p:cNvSpPr txBox="1"/>
          <p:nvPr>
            <p:ph idx="1" type="subTitle"/>
          </p:nvPr>
        </p:nvSpPr>
        <p:spPr>
          <a:xfrm>
            <a:off x="265500" y="2845199"/>
            <a:ext cx="4045199" cy="1776300"/>
          </a:xfrm>
          <a:prstGeom prst="rect">
            <a:avLst/>
          </a:prstGeom>
        </p:spPr>
        <p:txBody>
          <a:bodyPr anchorCtr="0" anchor="t" bIns="91425" lIns="91425" rIns="91425" tIns="91425">
            <a:noAutofit/>
          </a:bodyPr>
          <a:lstStyle/>
          <a:p>
            <a:pPr algn="l">
              <a:spcBef>
                <a:spcPts val="0"/>
              </a:spcBef>
              <a:buNone/>
            </a:pPr>
            <a:r>
              <a:rPr lang="en"/>
              <a:t>This was one of the first “real” assignments we did, we learned how to cut out shaped/pictures and how to layer photos to make one photo as a whole.</a:t>
            </a:r>
          </a:p>
        </p:txBody>
      </p:sp>
      <p:pic>
        <p:nvPicPr>
          <p:cNvPr id="66" name="Shape 66"/>
          <p:cNvPicPr preferRelativeResize="0"/>
          <p:nvPr/>
        </p:nvPicPr>
        <p:blipFill>
          <a:blip r:embed="rId3">
            <a:alphaModFix/>
          </a:blip>
          <a:stretch>
            <a:fillRect/>
          </a:stretch>
        </p:blipFill>
        <p:spPr>
          <a:xfrm>
            <a:off x="4955075" y="694075"/>
            <a:ext cx="3872849" cy="38103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265500" y="1107950"/>
            <a:ext cx="4045199" cy="1683600"/>
          </a:xfrm>
          <a:prstGeom prst="rect">
            <a:avLst/>
          </a:prstGeom>
        </p:spPr>
        <p:txBody>
          <a:bodyPr anchorCtr="0" anchor="ctr" bIns="91425" lIns="91425" rIns="91425" tIns="91425">
            <a:noAutofit/>
          </a:bodyPr>
          <a:lstStyle/>
          <a:p>
            <a:pPr>
              <a:spcBef>
                <a:spcPts val="0"/>
              </a:spcBef>
              <a:buNone/>
            </a:pPr>
            <a:r>
              <a:rPr lang="en"/>
              <a:t>Flash Animation</a:t>
            </a:r>
          </a:p>
        </p:txBody>
      </p:sp>
      <p:sp>
        <p:nvSpPr>
          <p:cNvPr id="72" name="Shape 72"/>
          <p:cNvSpPr txBox="1"/>
          <p:nvPr>
            <p:ph idx="1" type="subTitle"/>
          </p:nvPr>
        </p:nvSpPr>
        <p:spPr>
          <a:xfrm>
            <a:off x="265500" y="2845199"/>
            <a:ext cx="4045199" cy="2170199"/>
          </a:xfrm>
          <a:prstGeom prst="rect">
            <a:avLst/>
          </a:prstGeom>
        </p:spPr>
        <p:txBody>
          <a:bodyPr anchorCtr="0" anchor="t" bIns="91425" lIns="91425" rIns="91425" tIns="91425">
            <a:noAutofit/>
          </a:bodyPr>
          <a:lstStyle/>
          <a:p>
            <a:pPr algn="l">
              <a:spcBef>
                <a:spcPts val="0"/>
              </a:spcBef>
              <a:buNone/>
            </a:pPr>
            <a:r>
              <a:rPr lang="en"/>
              <a:t>This flash animation was very tedious, and way too much work for how short it was. This assignment made me appreciate cartoons and animations much more.</a:t>
            </a:r>
          </a:p>
        </p:txBody>
      </p:sp>
      <p:pic>
        <p:nvPicPr>
          <p:cNvPr id="73" name="Shape 73"/>
          <p:cNvPicPr preferRelativeResize="0"/>
          <p:nvPr/>
        </p:nvPicPr>
        <p:blipFill>
          <a:blip r:embed="rId3">
            <a:alphaModFix/>
          </a:blip>
          <a:stretch>
            <a:fillRect/>
          </a:stretch>
        </p:blipFill>
        <p:spPr>
          <a:xfrm>
            <a:off x="4581449" y="916075"/>
            <a:ext cx="4553100" cy="33113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Lighthouse</a:t>
            </a:r>
          </a:p>
        </p:txBody>
      </p:sp>
      <p:sp>
        <p:nvSpPr>
          <p:cNvPr id="79" name="Shape 79"/>
          <p:cNvSpPr txBox="1"/>
          <p:nvPr>
            <p:ph idx="1" type="subTitle"/>
          </p:nvPr>
        </p:nvSpPr>
        <p:spPr>
          <a:xfrm>
            <a:off x="265500" y="2845199"/>
            <a:ext cx="4045199" cy="1784099"/>
          </a:xfrm>
          <a:prstGeom prst="rect">
            <a:avLst/>
          </a:prstGeom>
        </p:spPr>
        <p:txBody>
          <a:bodyPr anchorCtr="0" anchor="t" bIns="91425" lIns="91425" rIns="91425" tIns="91425">
            <a:noAutofit/>
          </a:bodyPr>
          <a:lstStyle/>
          <a:p>
            <a:pPr algn="l">
              <a:spcBef>
                <a:spcPts val="0"/>
              </a:spcBef>
              <a:buNone/>
            </a:pPr>
            <a:r>
              <a:rPr lang="en"/>
              <a:t>In this assignment we learned how to use many features on Photoshop, including spot healing brush, layers, and text tool.</a:t>
            </a:r>
          </a:p>
        </p:txBody>
      </p:sp>
      <p:pic>
        <p:nvPicPr>
          <p:cNvPr id="80" name="Shape 80"/>
          <p:cNvPicPr preferRelativeResize="0"/>
          <p:nvPr/>
        </p:nvPicPr>
        <p:blipFill>
          <a:blip r:embed="rId3">
            <a:alphaModFix/>
          </a:blip>
          <a:stretch>
            <a:fillRect/>
          </a:stretch>
        </p:blipFill>
        <p:spPr>
          <a:xfrm>
            <a:off x="4566800" y="913450"/>
            <a:ext cx="4577202" cy="3403951"/>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Justin</a:t>
            </a:r>
          </a:p>
          <a:p>
            <a:pPr>
              <a:spcBef>
                <a:spcPts val="0"/>
              </a:spcBef>
              <a:buNone/>
            </a:pPr>
            <a:r>
              <a:rPr lang="en"/>
              <a:t>Bieber</a:t>
            </a:r>
          </a:p>
        </p:txBody>
      </p:sp>
      <p:sp>
        <p:nvSpPr>
          <p:cNvPr id="86" name="Shape 86"/>
          <p:cNvSpPr txBox="1"/>
          <p:nvPr>
            <p:ph idx="1" type="subTitle"/>
          </p:nvPr>
        </p:nvSpPr>
        <p:spPr>
          <a:xfrm>
            <a:off x="265500" y="2845199"/>
            <a:ext cx="4045199" cy="1683600"/>
          </a:xfrm>
          <a:prstGeom prst="rect">
            <a:avLst/>
          </a:prstGeom>
        </p:spPr>
        <p:txBody>
          <a:bodyPr anchorCtr="0" anchor="t" bIns="91425" lIns="91425" rIns="91425" tIns="91425">
            <a:noAutofit/>
          </a:bodyPr>
          <a:lstStyle/>
          <a:p>
            <a:pPr algn="l">
              <a:spcBef>
                <a:spcPts val="0"/>
              </a:spcBef>
              <a:buNone/>
            </a:pPr>
            <a:r>
              <a:rPr lang="en"/>
              <a:t>For this assignment, we learned how to use the spot healing tool, layers, and how to cut out specific pieces of photos.</a:t>
            </a:r>
          </a:p>
        </p:txBody>
      </p:sp>
      <p:pic>
        <p:nvPicPr>
          <p:cNvPr id="87" name="Shape 87"/>
          <p:cNvPicPr preferRelativeResize="0"/>
          <p:nvPr/>
        </p:nvPicPr>
        <p:blipFill rotWithShape="1">
          <a:blip r:embed="rId3">
            <a:alphaModFix/>
          </a:blip>
          <a:srcRect b="24089" l="0" r="26166" t="24094"/>
          <a:stretch/>
        </p:blipFill>
        <p:spPr>
          <a:xfrm>
            <a:off x="4543425" y="965675"/>
            <a:ext cx="4631749" cy="32121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265500" y="1107950"/>
            <a:ext cx="4045199" cy="1683600"/>
          </a:xfrm>
          <a:prstGeom prst="rect">
            <a:avLst/>
          </a:prstGeom>
        </p:spPr>
        <p:txBody>
          <a:bodyPr anchorCtr="0" anchor="ctr" bIns="91425" lIns="91425" rIns="91425" tIns="91425">
            <a:noAutofit/>
          </a:bodyPr>
          <a:lstStyle/>
          <a:p>
            <a:pPr>
              <a:spcBef>
                <a:spcPts val="0"/>
              </a:spcBef>
              <a:buNone/>
            </a:pPr>
            <a:r>
              <a:rPr lang="en"/>
              <a:t>Magazine Cover</a:t>
            </a:r>
          </a:p>
        </p:txBody>
      </p:sp>
      <p:sp>
        <p:nvSpPr>
          <p:cNvPr id="93" name="Shape 93"/>
          <p:cNvSpPr txBox="1"/>
          <p:nvPr>
            <p:ph idx="1" type="subTitle"/>
          </p:nvPr>
        </p:nvSpPr>
        <p:spPr>
          <a:xfrm>
            <a:off x="265500" y="2845199"/>
            <a:ext cx="4045199" cy="1822799"/>
          </a:xfrm>
          <a:prstGeom prst="rect">
            <a:avLst/>
          </a:prstGeom>
        </p:spPr>
        <p:txBody>
          <a:bodyPr anchorCtr="0" anchor="t" bIns="91425" lIns="91425" rIns="91425" tIns="91425">
            <a:noAutofit/>
          </a:bodyPr>
          <a:lstStyle/>
          <a:p>
            <a:pPr algn="l">
              <a:spcBef>
                <a:spcPts val="0"/>
              </a:spcBef>
              <a:buNone/>
            </a:pPr>
            <a:r>
              <a:rPr lang="en"/>
              <a:t>In this assignment, we learned the importance of using one font for a title and one font for everything else, we also used layers, and cut a picture out.</a:t>
            </a:r>
          </a:p>
        </p:txBody>
      </p:sp>
      <p:pic>
        <p:nvPicPr>
          <p:cNvPr id="94" name="Shape 94"/>
          <p:cNvPicPr preferRelativeResize="0"/>
          <p:nvPr/>
        </p:nvPicPr>
        <p:blipFill>
          <a:blip r:embed="rId3">
            <a:alphaModFix/>
          </a:blip>
          <a:stretch>
            <a:fillRect/>
          </a:stretch>
        </p:blipFill>
        <p:spPr>
          <a:xfrm>
            <a:off x="5230276" y="0"/>
            <a:ext cx="3328148" cy="5143502"/>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Kalei</a:t>
            </a:r>
          </a:p>
          <a:p>
            <a:pPr rtl="0">
              <a:spcBef>
                <a:spcPts val="0"/>
              </a:spcBef>
              <a:buNone/>
            </a:pPr>
            <a:r>
              <a:rPr lang="en"/>
              <a:t>on Maui</a:t>
            </a:r>
          </a:p>
        </p:txBody>
      </p:sp>
      <p:sp>
        <p:nvSpPr>
          <p:cNvPr id="100" name="Shape 100"/>
          <p:cNvSpPr txBox="1"/>
          <p:nvPr>
            <p:ph idx="1" type="subTitle"/>
          </p:nvPr>
        </p:nvSpPr>
        <p:spPr>
          <a:xfrm>
            <a:off x="265500" y="2845200"/>
            <a:ext cx="4045199" cy="1345500"/>
          </a:xfrm>
          <a:prstGeom prst="rect">
            <a:avLst/>
          </a:prstGeom>
        </p:spPr>
        <p:txBody>
          <a:bodyPr anchorCtr="0" anchor="t" bIns="91425" lIns="91425" rIns="91425" tIns="91425">
            <a:noAutofit/>
          </a:bodyPr>
          <a:lstStyle/>
          <a:p>
            <a:pPr algn="l">
              <a:spcBef>
                <a:spcPts val="0"/>
              </a:spcBef>
              <a:buNone/>
            </a:pPr>
            <a:r>
              <a:rPr lang="en"/>
              <a:t>In this project we learned how to cut someone out with a messy background.</a:t>
            </a:r>
          </a:p>
        </p:txBody>
      </p:sp>
      <p:pic>
        <p:nvPicPr>
          <p:cNvPr id="101" name="Shape 101"/>
          <p:cNvPicPr preferRelativeResize="0"/>
          <p:nvPr/>
        </p:nvPicPr>
        <p:blipFill>
          <a:blip r:embed="rId3">
            <a:alphaModFix/>
          </a:blip>
          <a:stretch>
            <a:fillRect/>
          </a:stretch>
        </p:blipFill>
        <p:spPr>
          <a:xfrm>
            <a:off x="4568703" y="1020900"/>
            <a:ext cx="4628472" cy="34056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Goals</a:t>
            </a:r>
          </a:p>
          <a:p>
            <a:pPr>
              <a:spcBef>
                <a:spcPts val="0"/>
              </a:spcBef>
              <a:buNone/>
            </a:pPr>
            <a:r>
              <a:rPr lang="en"/>
              <a:t>Poster</a:t>
            </a:r>
          </a:p>
        </p:txBody>
      </p:sp>
      <p:sp>
        <p:nvSpPr>
          <p:cNvPr id="107" name="Shape 107"/>
          <p:cNvSpPr txBox="1"/>
          <p:nvPr>
            <p:ph idx="1" type="subTitle"/>
          </p:nvPr>
        </p:nvSpPr>
        <p:spPr>
          <a:xfrm>
            <a:off x="265500" y="2845199"/>
            <a:ext cx="4045199" cy="1683600"/>
          </a:xfrm>
          <a:prstGeom prst="rect">
            <a:avLst/>
          </a:prstGeom>
        </p:spPr>
        <p:txBody>
          <a:bodyPr anchorCtr="0" anchor="t" bIns="91425" lIns="91425" rIns="91425" tIns="91425">
            <a:noAutofit/>
          </a:bodyPr>
          <a:lstStyle/>
          <a:p>
            <a:pPr algn="l">
              <a:spcBef>
                <a:spcPts val="0"/>
              </a:spcBef>
              <a:buNone/>
            </a:pPr>
            <a:r>
              <a:rPr lang="en"/>
              <a:t>This project dealt mostly with the text tool but also helped finalize our skills of layers and cutting out an image.</a:t>
            </a:r>
          </a:p>
        </p:txBody>
      </p:sp>
      <p:pic>
        <p:nvPicPr>
          <p:cNvPr id="108" name="Shape 108"/>
          <p:cNvPicPr preferRelativeResize="0"/>
          <p:nvPr/>
        </p:nvPicPr>
        <p:blipFill>
          <a:blip r:embed="rId3">
            <a:alphaModFix/>
          </a:blip>
          <a:stretch>
            <a:fillRect/>
          </a:stretch>
        </p:blipFill>
        <p:spPr>
          <a:xfrm>
            <a:off x="5245876" y="0"/>
            <a:ext cx="3328148" cy="514350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265500" y="1107950"/>
            <a:ext cx="4045199" cy="1683600"/>
          </a:xfrm>
          <a:prstGeom prst="rect">
            <a:avLst/>
          </a:prstGeom>
        </p:spPr>
        <p:txBody>
          <a:bodyPr anchorCtr="0" anchor="ctr" bIns="91425" lIns="91425" rIns="91425" tIns="91425">
            <a:noAutofit/>
          </a:bodyPr>
          <a:lstStyle/>
          <a:p>
            <a:pPr rtl="0">
              <a:spcBef>
                <a:spcPts val="0"/>
              </a:spcBef>
              <a:buNone/>
            </a:pPr>
            <a:r>
              <a:rPr lang="en"/>
              <a:t>Brush</a:t>
            </a:r>
          </a:p>
          <a:p>
            <a:pPr>
              <a:spcBef>
                <a:spcPts val="0"/>
              </a:spcBef>
              <a:buNone/>
            </a:pPr>
            <a:r>
              <a:rPr lang="en"/>
              <a:t>Tool</a:t>
            </a:r>
          </a:p>
        </p:txBody>
      </p:sp>
      <p:sp>
        <p:nvSpPr>
          <p:cNvPr id="114" name="Shape 114"/>
          <p:cNvSpPr txBox="1"/>
          <p:nvPr>
            <p:ph idx="1" type="subTitle"/>
          </p:nvPr>
        </p:nvSpPr>
        <p:spPr>
          <a:xfrm>
            <a:off x="265500" y="2845199"/>
            <a:ext cx="4045199" cy="1566900"/>
          </a:xfrm>
          <a:prstGeom prst="rect">
            <a:avLst/>
          </a:prstGeom>
        </p:spPr>
        <p:txBody>
          <a:bodyPr anchorCtr="0" anchor="t" bIns="91425" lIns="91425" rIns="91425" tIns="91425">
            <a:noAutofit/>
          </a:bodyPr>
          <a:lstStyle/>
          <a:p>
            <a:pPr algn="l">
              <a:spcBef>
                <a:spcPts val="0"/>
              </a:spcBef>
              <a:buNone/>
            </a:pPr>
            <a:r>
              <a:rPr lang="en"/>
              <a:t>This assignment was us just playing around and experimenting with different types of brushes.</a:t>
            </a:r>
          </a:p>
        </p:txBody>
      </p:sp>
      <p:pic>
        <p:nvPicPr>
          <p:cNvPr id="115" name="Shape 115"/>
          <p:cNvPicPr preferRelativeResize="0"/>
          <p:nvPr/>
        </p:nvPicPr>
        <p:blipFill>
          <a:blip r:embed="rId3">
            <a:alphaModFix/>
          </a:blip>
          <a:stretch>
            <a:fillRect/>
          </a:stretch>
        </p:blipFill>
        <p:spPr>
          <a:xfrm>
            <a:off x="4573650" y="880625"/>
            <a:ext cx="4570351" cy="353162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