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8"/>
  </p:notesMasterIdLst>
  <p:sldIdLst>
    <p:sldId id="256" r:id="rId2"/>
    <p:sldId id="260" r:id="rId3"/>
    <p:sldId id="280" r:id="rId4"/>
    <p:sldId id="281" r:id="rId5"/>
    <p:sldId id="261" r:id="rId6"/>
    <p:sldId id="262" r:id="rId7"/>
    <p:sldId id="278" r:id="rId8"/>
    <p:sldId id="279" r:id="rId9"/>
    <p:sldId id="257" r:id="rId10"/>
    <p:sldId id="258" r:id="rId11"/>
    <p:sldId id="259" r:id="rId12"/>
    <p:sldId id="263" r:id="rId13"/>
    <p:sldId id="264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65" r:id="rId26"/>
    <p:sldId id="266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5" d="100"/>
          <a:sy n="105" d="100"/>
        </p:scale>
        <p:origin x="-1072" y="-2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551FE1-8CD0-124A-AEE4-C6C2DD723CA6}" type="doc">
      <dgm:prSet loTypeId="urn:microsoft.com/office/officeart/2005/8/layout/orgChart1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A5D53E-F8DF-6F48-8C95-38C649A34811}">
      <dgm:prSet phldrT="[Text]"/>
      <dgm:spPr/>
      <dgm:t>
        <a:bodyPr/>
        <a:lstStyle/>
        <a:p>
          <a:r>
            <a:rPr lang="en-US" dirty="0" smtClean="0"/>
            <a:t>1</a:t>
          </a:r>
          <a:r>
            <a:rPr lang="en-US" baseline="30000" dirty="0" smtClean="0"/>
            <a:t>st</a:t>
          </a:r>
          <a:r>
            <a:rPr lang="en-US" dirty="0" smtClean="0"/>
            <a:t> Thing </a:t>
          </a:r>
          <a:endParaRPr lang="en-US" dirty="0"/>
        </a:p>
      </dgm:t>
    </dgm:pt>
    <dgm:pt modelId="{FA5A933E-DB3E-4344-A895-F05C7B220344}" type="parTrans" cxnId="{4CA0E768-AC77-EF40-BD07-9A0076C6366F}">
      <dgm:prSet/>
      <dgm:spPr/>
      <dgm:t>
        <a:bodyPr/>
        <a:lstStyle/>
        <a:p>
          <a:endParaRPr lang="en-US"/>
        </a:p>
      </dgm:t>
    </dgm:pt>
    <dgm:pt modelId="{D179BDA1-363B-BF42-92B5-1EDFBDC85A06}" type="sibTrans" cxnId="{4CA0E768-AC77-EF40-BD07-9A0076C6366F}">
      <dgm:prSet/>
      <dgm:spPr/>
      <dgm:t>
        <a:bodyPr/>
        <a:lstStyle/>
        <a:p>
          <a:endParaRPr lang="en-US"/>
        </a:p>
      </dgm:t>
    </dgm:pt>
    <dgm:pt modelId="{F39E8D19-92C6-8743-AC31-008A811D480B}" type="asst">
      <dgm:prSet phldrT="[Text]" custT="1"/>
      <dgm:spPr/>
      <dgm:t>
        <a:bodyPr/>
        <a:lstStyle/>
        <a:p>
          <a:r>
            <a:rPr lang="en-US" sz="4400" dirty="0" smtClean="0"/>
            <a:t>2</a:t>
          </a:r>
          <a:r>
            <a:rPr lang="en-US" sz="4400" baseline="30000" dirty="0" smtClean="0"/>
            <a:t>nd</a:t>
          </a:r>
          <a:r>
            <a:rPr lang="en-US" sz="4400" dirty="0" smtClean="0"/>
            <a:t> thing</a:t>
          </a:r>
          <a:endParaRPr lang="en-US" sz="4400" dirty="0"/>
        </a:p>
      </dgm:t>
    </dgm:pt>
    <dgm:pt modelId="{676D506D-C95D-D040-BE17-147890AD9730}" type="parTrans" cxnId="{5E17D579-6EDB-9643-8AE6-52B42A642DB2}">
      <dgm:prSet/>
      <dgm:spPr/>
      <dgm:t>
        <a:bodyPr/>
        <a:lstStyle/>
        <a:p>
          <a:endParaRPr lang="en-US"/>
        </a:p>
      </dgm:t>
    </dgm:pt>
    <dgm:pt modelId="{15A39636-9DC4-F740-AA6B-46CE495ACAE0}" type="sibTrans" cxnId="{5E17D579-6EDB-9643-8AE6-52B42A642DB2}">
      <dgm:prSet/>
      <dgm:spPr/>
      <dgm:t>
        <a:bodyPr/>
        <a:lstStyle/>
        <a:p>
          <a:endParaRPr lang="en-US"/>
        </a:p>
      </dgm:t>
    </dgm:pt>
    <dgm:pt modelId="{B622070C-CA1D-1F43-9C69-551978CE7022}">
      <dgm:prSet phldrT="[Text]"/>
      <dgm:spPr/>
      <dgm:t>
        <a:bodyPr/>
        <a:lstStyle/>
        <a:p>
          <a:r>
            <a:rPr lang="en-US" dirty="0" smtClean="0"/>
            <a:t>3</a:t>
          </a:r>
          <a:r>
            <a:rPr lang="en-US" baseline="30000" dirty="0" smtClean="0"/>
            <a:t>rd</a:t>
          </a:r>
          <a:r>
            <a:rPr lang="en-US" dirty="0" smtClean="0"/>
            <a:t> thing</a:t>
          </a:r>
          <a:endParaRPr lang="en-US" dirty="0"/>
        </a:p>
      </dgm:t>
    </dgm:pt>
    <dgm:pt modelId="{7F06A714-AB63-8F4A-8119-0E8772F2CCA2}" type="parTrans" cxnId="{9D36BE39-D865-B449-8426-89BAE30EB368}">
      <dgm:prSet/>
      <dgm:spPr/>
      <dgm:t>
        <a:bodyPr/>
        <a:lstStyle/>
        <a:p>
          <a:endParaRPr lang="en-US"/>
        </a:p>
      </dgm:t>
    </dgm:pt>
    <dgm:pt modelId="{C1ACEAC5-D2AF-7B48-B079-39010D3793F3}" type="sibTrans" cxnId="{9D36BE39-D865-B449-8426-89BAE30EB368}">
      <dgm:prSet/>
      <dgm:spPr/>
      <dgm:t>
        <a:bodyPr/>
        <a:lstStyle/>
        <a:p>
          <a:endParaRPr lang="en-US"/>
        </a:p>
      </dgm:t>
    </dgm:pt>
    <dgm:pt modelId="{017374FE-77BB-E442-983C-15AF20B559BB}">
      <dgm:prSet phldrT="[Text]"/>
      <dgm:spPr/>
      <dgm:t>
        <a:bodyPr/>
        <a:lstStyle/>
        <a:p>
          <a:r>
            <a:rPr lang="en-US" dirty="0" smtClean="0"/>
            <a:t>3</a:t>
          </a:r>
          <a:r>
            <a:rPr lang="en-US" baseline="30000" dirty="0" smtClean="0"/>
            <a:t>rd</a:t>
          </a:r>
          <a:r>
            <a:rPr lang="en-US" dirty="0" smtClean="0"/>
            <a:t> thing</a:t>
          </a:r>
          <a:endParaRPr lang="en-US" dirty="0"/>
        </a:p>
      </dgm:t>
    </dgm:pt>
    <dgm:pt modelId="{04529A23-C844-D046-8535-C73AE1A43201}" type="parTrans" cxnId="{2C1D7CBB-F51D-A54D-A6A9-0A13BE2D48B3}">
      <dgm:prSet/>
      <dgm:spPr/>
      <dgm:t>
        <a:bodyPr/>
        <a:lstStyle/>
        <a:p>
          <a:endParaRPr lang="en-US"/>
        </a:p>
      </dgm:t>
    </dgm:pt>
    <dgm:pt modelId="{E2B3A6BF-B535-0646-84ED-37E61E1F9D15}" type="sibTrans" cxnId="{2C1D7CBB-F51D-A54D-A6A9-0A13BE2D48B3}">
      <dgm:prSet/>
      <dgm:spPr/>
      <dgm:t>
        <a:bodyPr/>
        <a:lstStyle/>
        <a:p>
          <a:endParaRPr lang="en-US"/>
        </a:p>
      </dgm:t>
    </dgm:pt>
    <dgm:pt modelId="{6534729A-F6BA-994F-83F7-32FFD80CE2C2}">
      <dgm:prSet phldrT="[Text]"/>
      <dgm:spPr/>
      <dgm:t>
        <a:bodyPr/>
        <a:lstStyle/>
        <a:p>
          <a:r>
            <a:rPr lang="en-US" dirty="0" smtClean="0"/>
            <a:t>3</a:t>
          </a:r>
          <a:r>
            <a:rPr lang="en-US" baseline="30000" dirty="0" smtClean="0"/>
            <a:t>rd</a:t>
          </a:r>
          <a:r>
            <a:rPr lang="en-US" dirty="0" smtClean="0"/>
            <a:t> thing</a:t>
          </a:r>
          <a:endParaRPr lang="en-US" dirty="0"/>
        </a:p>
      </dgm:t>
    </dgm:pt>
    <dgm:pt modelId="{DF69A6E0-11E9-C848-82CC-FF5E49E28436}" type="parTrans" cxnId="{88CEAC79-DA39-AB4B-BAE5-1AE5B38F88E2}">
      <dgm:prSet/>
      <dgm:spPr/>
      <dgm:t>
        <a:bodyPr/>
        <a:lstStyle/>
        <a:p>
          <a:endParaRPr lang="en-US"/>
        </a:p>
      </dgm:t>
    </dgm:pt>
    <dgm:pt modelId="{8B1DB34C-516F-3E46-945A-79840FD30F0B}" type="sibTrans" cxnId="{88CEAC79-DA39-AB4B-BAE5-1AE5B38F88E2}">
      <dgm:prSet/>
      <dgm:spPr/>
      <dgm:t>
        <a:bodyPr/>
        <a:lstStyle/>
        <a:p>
          <a:endParaRPr lang="en-US"/>
        </a:p>
      </dgm:t>
    </dgm:pt>
    <dgm:pt modelId="{19C518FE-DF6F-5B40-9CED-17162926AED5}" type="pres">
      <dgm:prSet presAssocID="{55551FE1-8CD0-124A-AEE4-C6C2DD723CA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E6E241D-7A33-1F45-B5CE-B0E0BF60D717}" type="pres">
      <dgm:prSet presAssocID="{71A5D53E-F8DF-6F48-8C95-38C649A34811}" presName="hierRoot1" presStyleCnt="0">
        <dgm:presLayoutVars>
          <dgm:hierBranch val="init"/>
        </dgm:presLayoutVars>
      </dgm:prSet>
      <dgm:spPr/>
    </dgm:pt>
    <dgm:pt modelId="{42F8B59D-842D-524E-B42A-A501D4D8FBB6}" type="pres">
      <dgm:prSet presAssocID="{71A5D53E-F8DF-6F48-8C95-38C649A34811}" presName="rootComposite1" presStyleCnt="0"/>
      <dgm:spPr/>
    </dgm:pt>
    <dgm:pt modelId="{7D74F59C-8FCF-4E41-B509-1A8C43EC2E82}" type="pres">
      <dgm:prSet presAssocID="{71A5D53E-F8DF-6F48-8C95-38C649A34811}" presName="rootText1" presStyleLbl="node0" presStyleIdx="0" presStyleCnt="1" custScaleX="304041">
        <dgm:presLayoutVars>
          <dgm:chPref val="3"/>
        </dgm:presLayoutVars>
      </dgm:prSet>
      <dgm:spPr/>
    </dgm:pt>
    <dgm:pt modelId="{C0ABA6C6-B8F4-1848-A437-0A44CC12E458}" type="pres">
      <dgm:prSet presAssocID="{71A5D53E-F8DF-6F48-8C95-38C649A34811}" presName="rootConnector1" presStyleLbl="node1" presStyleIdx="0" presStyleCnt="0"/>
      <dgm:spPr/>
    </dgm:pt>
    <dgm:pt modelId="{485C95F6-2164-EB4F-9D19-F9BFD0BA205A}" type="pres">
      <dgm:prSet presAssocID="{71A5D53E-F8DF-6F48-8C95-38C649A34811}" presName="hierChild2" presStyleCnt="0"/>
      <dgm:spPr/>
    </dgm:pt>
    <dgm:pt modelId="{BC35D3A0-4DB9-104A-B185-04F859423D95}" type="pres">
      <dgm:prSet presAssocID="{7F06A714-AB63-8F4A-8119-0E8772F2CCA2}" presName="Name37" presStyleLbl="parChTrans1D2" presStyleIdx="0" presStyleCnt="4"/>
      <dgm:spPr/>
    </dgm:pt>
    <dgm:pt modelId="{A04980D1-B62A-8C42-93C9-03D57340BDBA}" type="pres">
      <dgm:prSet presAssocID="{B622070C-CA1D-1F43-9C69-551978CE7022}" presName="hierRoot2" presStyleCnt="0">
        <dgm:presLayoutVars>
          <dgm:hierBranch val="init"/>
        </dgm:presLayoutVars>
      </dgm:prSet>
      <dgm:spPr/>
    </dgm:pt>
    <dgm:pt modelId="{4804919C-108D-5E4D-BF8E-3DFD5B9D1E19}" type="pres">
      <dgm:prSet presAssocID="{B622070C-CA1D-1F43-9C69-551978CE7022}" presName="rootComposite" presStyleCnt="0"/>
      <dgm:spPr/>
    </dgm:pt>
    <dgm:pt modelId="{D8A9DE2C-9D77-D448-94D8-0417363BA823}" type="pres">
      <dgm:prSet presAssocID="{B622070C-CA1D-1F43-9C69-551978CE7022}" presName="rootText" presStyleLbl="node2" presStyleIdx="0" presStyleCnt="3">
        <dgm:presLayoutVars>
          <dgm:chPref val="3"/>
        </dgm:presLayoutVars>
      </dgm:prSet>
      <dgm:spPr/>
    </dgm:pt>
    <dgm:pt modelId="{CB154DC4-7930-924E-BBB4-554205BA9CA6}" type="pres">
      <dgm:prSet presAssocID="{B622070C-CA1D-1F43-9C69-551978CE7022}" presName="rootConnector" presStyleLbl="node2" presStyleIdx="0" presStyleCnt="3"/>
      <dgm:spPr/>
    </dgm:pt>
    <dgm:pt modelId="{E43D3AF7-0F10-B946-8349-3E560F85D92D}" type="pres">
      <dgm:prSet presAssocID="{B622070C-CA1D-1F43-9C69-551978CE7022}" presName="hierChild4" presStyleCnt="0"/>
      <dgm:spPr/>
    </dgm:pt>
    <dgm:pt modelId="{4EAFBE59-70F7-594B-A41A-F116C41EBAD5}" type="pres">
      <dgm:prSet presAssocID="{B622070C-CA1D-1F43-9C69-551978CE7022}" presName="hierChild5" presStyleCnt="0"/>
      <dgm:spPr/>
    </dgm:pt>
    <dgm:pt modelId="{7128E841-C0BC-DC49-9D36-7C11E580D653}" type="pres">
      <dgm:prSet presAssocID="{04529A23-C844-D046-8535-C73AE1A43201}" presName="Name37" presStyleLbl="parChTrans1D2" presStyleIdx="1" presStyleCnt="4"/>
      <dgm:spPr/>
    </dgm:pt>
    <dgm:pt modelId="{A34937DE-00C1-054B-9659-033FEC116B6E}" type="pres">
      <dgm:prSet presAssocID="{017374FE-77BB-E442-983C-15AF20B559BB}" presName="hierRoot2" presStyleCnt="0">
        <dgm:presLayoutVars>
          <dgm:hierBranch val="init"/>
        </dgm:presLayoutVars>
      </dgm:prSet>
      <dgm:spPr/>
    </dgm:pt>
    <dgm:pt modelId="{3A64DCEA-941C-4C4E-A1D1-9BB9F866E492}" type="pres">
      <dgm:prSet presAssocID="{017374FE-77BB-E442-983C-15AF20B559BB}" presName="rootComposite" presStyleCnt="0"/>
      <dgm:spPr/>
    </dgm:pt>
    <dgm:pt modelId="{4D889A0C-D87D-DD4B-AF18-B52777A16409}" type="pres">
      <dgm:prSet presAssocID="{017374FE-77BB-E442-983C-15AF20B559BB}" presName="rootText" presStyleLbl="node2" presStyleIdx="1" presStyleCnt="3">
        <dgm:presLayoutVars>
          <dgm:chPref val="3"/>
        </dgm:presLayoutVars>
      </dgm:prSet>
      <dgm:spPr/>
    </dgm:pt>
    <dgm:pt modelId="{5EF281A5-D0F9-A340-88FA-F1DFC4A3B035}" type="pres">
      <dgm:prSet presAssocID="{017374FE-77BB-E442-983C-15AF20B559BB}" presName="rootConnector" presStyleLbl="node2" presStyleIdx="1" presStyleCnt="3"/>
      <dgm:spPr/>
    </dgm:pt>
    <dgm:pt modelId="{9A55A5E0-05E1-CC48-9F40-0CD37C00CB14}" type="pres">
      <dgm:prSet presAssocID="{017374FE-77BB-E442-983C-15AF20B559BB}" presName="hierChild4" presStyleCnt="0"/>
      <dgm:spPr/>
    </dgm:pt>
    <dgm:pt modelId="{B1B7198C-6D43-514D-B984-2938ACB5993A}" type="pres">
      <dgm:prSet presAssocID="{017374FE-77BB-E442-983C-15AF20B559BB}" presName="hierChild5" presStyleCnt="0"/>
      <dgm:spPr/>
    </dgm:pt>
    <dgm:pt modelId="{999115E8-B706-E04C-9BCE-E022C5CF35B8}" type="pres">
      <dgm:prSet presAssocID="{DF69A6E0-11E9-C848-82CC-FF5E49E28436}" presName="Name37" presStyleLbl="parChTrans1D2" presStyleIdx="2" presStyleCnt="4"/>
      <dgm:spPr/>
    </dgm:pt>
    <dgm:pt modelId="{8763ECE9-04B2-2E4B-B28E-71849E95DCA8}" type="pres">
      <dgm:prSet presAssocID="{6534729A-F6BA-994F-83F7-32FFD80CE2C2}" presName="hierRoot2" presStyleCnt="0">
        <dgm:presLayoutVars>
          <dgm:hierBranch val="init"/>
        </dgm:presLayoutVars>
      </dgm:prSet>
      <dgm:spPr/>
    </dgm:pt>
    <dgm:pt modelId="{7B736EE6-C63B-0E42-B53E-6435173EDA6F}" type="pres">
      <dgm:prSet presAssocID="{6534729A-F6BA-994F-83F7-32FFD80CE2C2}" presName="rootComposite" presStyleCnt="0"/>
      <dgm:spPr/>
    </dgm:pt>
    <dgm:pt modelId="{581CBBAC-74B1-5D4D-8818-8354AF64BF34}" type="pres">
      <dgm:prSet presAssocID="{6534729A-F6BA-994F-83F7-32FFD80CE2C2}" presName="rootText" presStyleLbl="node2" presStyleIdx="2" presStyleCnt="3">
        <dgm:presLayoutVars>
          <dgm:chPref val="3"/>
        </dgm:presLayoutVars>
      </dgm:prSet>
      <dgm:spPr/>
    </dgm:pt>
    <dgm:pt modelId="{26F8E591-1C6D-4849-B16E-BE8FFC4EB571}" type="pres">
      <dgm:prSet presAssocID="{6534729A-F6BA-994F-83F7-32FFD80CE2C2}" presName="rootConnector" presStyleLbl="node2" presStyleIdx="2" presStyleCnt="3"/>
      <dgm:spPr/>
    </dgm:pt>
    <dgm:pt modelId="{3C7089DB-A41D-114A-A67E-3209BF9453CA}" type="pres">
      <dgm:prSet presAssocID="{6534729A-F6BA-994F-83F7-32FFD80CE2C2}" presName="hierChild4" presStyleCnt="0"/>
      <dgm:spPr/>
    </dgm:pt>
    <dgm:pt modelId="{5C2FBB6B-2380-724B-A6DB-6BAD1E8D3371}" type="pres">
      <dgm:prSet presAssocID="{6534729A-F6BA-994F-83F7-32FFD80CE2C2}" presName="hierChild5" presStyleCnt="0"/>
      <dgm:spPr/>
    </dgm:pt>
    <dgm:pt modelId="{E6B10886-A82B-334F-9B90-A9507BF10190}" type="pres">
      <dgm:prSet presAssocID="{71A5D53E-F8DF-6F48-8C95-38C649A34811}" presName="hierChild3" presStyleCnt="0"/>
      <dgm:spPr/>
    </dgm:pt>
    <dgm:pt modelId="{C9A74AFC-1B9F-C147-8A35-D4CE37A8DC90}" type="pres">
      <dgm:prSet presAssocID="{676D506D-C95D-D040-BE17-147890AD9730}" presName="Name111" presStyleLbl="parChTrans1D2" presStyleIdx="3" presStyleCnt="4"/>
      <dgm:spPr/>
    </dgm:pt>
    <dgm:pt modelId="{01C5C2B8-A8DC-B245-BF48-745B1708D988}" type="pres">
      <dgm:prSet presAssocID="{F39E8D19-92C6-8743-AC31-008A811D480B}" presName="hierRoot3" presStyleCnt="0">
        <dgm:presLayoutVars>
          <dgm:hierBranch val="init"/>
        </dgm:presLayoutVars>
      </dgm:prSet>
      <dgm:spPr/>
    </dgm:pt>
    <dgm:pt modelId="{FDD71FCD-7E68-B043-A0FB-E06503163704}" type="pres">
      <dgm:prSet presAssocID="{F39E8D19-92C6-8743-AC31-008A811D480B}" presName="rootComposite3" presStyleCnt="0"/>
      <dgm:spPr/>
    </dgm:pt>
    <dgm:pt modelId="{C64FA7C0-7DA8-574F-BB36-C16614AF5A47}" type="pres">
      <dgm:prSet presAssocID="{F39E8D19-92C6-8743-AC31-008A811D480B}" presName="rootText3" presStyleLbl="asst1" presStyleIdx="0" presStyleCnt="1">
        <dgm:presLayoutVars>
          <dgm:chPref val="3"/>
        </dgm:presLayoutVars>
      </dgm:prSet>
      <dgm:spPr/>
    </dgm:pt>
    <dgm:pt modelId="{76FDCA82-CC60-1B4C-8C84-EA8405E1EEB4}" type="pres">
      <dgm:prSet presAssocID="{F39E8D19-92C6-8743-AC31-008A811D480B}" presName="rootConnector3" presStyleLbl="asst1" presStyleIdx="0" presStyleCnt="1"/>
      <dgm:spPr/>
    </dgm:pt>
    <dgm:pt modelId="{7A8AA98F-4960-AD44-8459-5F081A52F703}" type="pres">
      <dgm:prSet presAssocID="{F39E8D19-92C6-8743-AC31-008A811D480B}" presName="hierChild6" presStyleCnt="0"/>
      <dgm:spPr/>
    </dgm:pt>
    <dgm:pt modelId="{189CF072-21F7-934F-A1A5-D8B91955B783}" type="pres">
      <dgm:prSet presAssocID="{F39E8D19-92C6-8743-AC31-008A811D480B}" presName="hierChild7" presStyleCnt="0"/>
      <dgm:spPr/>
    </dgm:pt>
  </dgm:ptLst>
  <dgm:cxnLst>
    <dgm:cxn modelId="{61C94E07-9CBF-874A-AF03-EC756B8C76A9}" type="presOf" srcId="{F39E8D19-92C6-8743-AC31-008A811D480B}" destId="{76FDCA82-CC60-1B4C-8C84-EA8405E1EEB4}" srcOrd="1" destOrd="0" presId="urn:microsoft.com/office/officeart/2005/8/layout/orgChart1"/>
    <dgm:cxn modelId="{B913E06C-D983-4146-890B-39EDB89C397C}" type="presOf" srcId="{6534729A-F6BA-994F-83F7-32FFD80CE2C2}" destId="{581CBBAC-74B1-5D4D-8818-8354AF64BF34}" srcOrd="0" destOrd="0" presId="urn:microsoft.com/office/officeart/2005/8/layout/orgChart1"/>
    <dgm:cxn modelId="{A98CFB55-8656-A340-A8A0-4E3D70559124}" type="presOf" srcId="{B622070C-CA1D-1F43-9C69-551978CE7022}" destId="{D8A9DE2C-9D77-D448-94D8-0417363BA823}" srcOrd="0" destOrd="0" presId="urn:microsoft.com/office/officeart/2005/8/layout/orgChart1"/>
    <dgm:cxn modelId="{C29F660F-A1A4-8D47-8518-B4982A58FF0F}" type="presOf" srcId="{71A5D53E-F8DF-6F48-8C95-38C649A34811}" destId="{7D74F59C-8FCF-4E41-B509-1A8C43EC2E82}" srcOrd="0" destOrd="0" presId="urn:microsoft.com/office/officeart/2005/8/layout/orgChart1"/>
    <dgm:cxn modelId="{DAAAFFF9-CBEA-BE49-8523-2B8D53849091}" type="presOf" srcId="{676D506D-C95D-D040-BE17-147890AD9730}" destId="{C9A74AFC-1B9F-C147-8A35-D4CE37A8DC90}" srcOrd="0" destOrd="0" presId="urn:microsoft.com/office/officeart/2005/8/layout/orgChart1"/>
    <dgm:cxn modelId="{B23ED97D-8352-B744-87E7-3EC864775703}" type="presOf" srcId="{6534729A-F6BA-994F-83F7-32FFD80CE2C2}" destId="{26F8E591-1C6D-4849-B16E-BE8FFC4EB571}" srcOrd="1" destOrd="0" presId="urn:microsoft.com/office/officeart/2005/8/layout/orgChart1"/>
    <dgm:cxn modelId="{4CA0E768-AC77-EF40-BD07-9A0076C6366F}" srcId="{55551FE1-8CD0-124A-AEE4-C6C2DD723CA6}" destId="{71A5D53E-F8DF-6F48-8C95-38C649A34811}" srcOrd="0" destOrd="0" parTransId="{FA5A933E-DB3E-4344-A895-F05C7B220344}" sibTransId="{D179BDA1-363B-BF42-92B5-1EDFBDC85A06}"/>
    <dgm:cxn modelId="{1B39B557-59F8-4C42-8491-659ADD6B5B7C}" type="presOf" srcId="{04529A23-C844-D046-8535-C73AE1A43201}" destId="{7128E841-C0BC-DC49-9D36-7C11E580D653}" srcOrd="0" destOrd="0" presId="urn:microsoft.com/office/officeart/2005/8/layout/orgChart1"/>
    <dgm:cxn modelId="{8D443E7D-9CCB-994A-8414-6D69AC9018F8}" type="presOf" srcId="{B622070C-CA1D-1F43-9C69-551978CE7022}" destId="{CB154DC4-7930-924E-BBB4-554205BA9CA6}" srcOrd="1" destOrd="0" presId="urn:microsoft.com/office/officeart/2005/8/layout/orgChart1"/>
    <dgm:cxn modelId="{9D36BE39-D865-B449-8426-89BAE30EB368}" srcId="{71A5D53E-F8DF-6F48-8C95-38C649A34811}" destId="{B622070C-CA1D-1F43-9C69-551978CE7022}" srcOrd="1" destOrd="0" parTransId="{7F06A714-AB63-8F4A-8119-0E8772F2CCA2}" sibTransId="{C1ACEAC5-D2AF-7B48-B079-39010D3793F3}"/>
    <dgm:cxn modelId="{5E17D579-6EDB-9643-8AE6-52B42A642DB2}" srcId="{71A5D53E-F8DF-6F48-8C95-38C649A34811}" destId="{F39E8D19-92C6-8743-AC31-008A811D480B}" srcOrd="0" destOrd="0" parTransId="{676D506D-C95D-D040-BE17-147890AD9730}" sibTransId="{15A39636-9DC4-F740-AA6B-46CE495ACAE0}"/>
    <dgm:cxn modelId="{88CEAC79-DA39-AB4B-BAE5-1AE5B38F88E2}" srcId="{71A5D53E-F8DF-6F48-8C95-38C649A34811}" destId="{6534729A-F6BA-994F-83F7-32FFD80CE2C2}" srcOrd="3" destOrd="0" parTransId="{DF69A6E0-11E9-C848-82CC-FF5E49E28436}" sibTransId="{8B1DB34C-516F-3E46-945A-79840FD30F0B}"/>
    <dgm:cxn modelId="{D4EE7DC3-FC06-C04C-AE49-6960C65B33DF}" type="presOf" srcId="{55551FE1-8CD0-124A-AEE4-C6C2DD723CA6}" destId="{19C518FE-DF6F-5B40-9CED-17162926AED5}" srcOrd="0" destOrd="0" presId="urn:microsoft.com/office/officeart/2005/8/layout/orgChart1"/>
    <dgm:cxn modelId="{E530A959-ED47-2646-B1B1-F5E170E54FD6}" type="presOf" srcId="{017374FE-77BB-E442-983C-15AF20B559BB}" destId="{4D889A0C-D87D-DD4B-AF18-B52777A16409}" srcOrd="0" destOrd="0" presId="urn:microsoft.com/office/officeart/2005/8/layout/orgChart1"/>
    <dgm:cxn modelId="{65DE0BE2-ED52-A64C-B9E0-1EA67054AF4E}" type="presOf" srcId="{7F06A714-AB63-8F4A-8119-0E8772F2CCA2}" destId="{BC35D3A0-4DB9-104A-B185-04F859423D95}" srcOrd="0" destOrd="0" presId="urn:microsoft.com/office/officeart/2005/8/layout/orgChart1"/>
    <dgm:cxn modelId="{950A224A-8975-EB4A-AF42-9491E5A0C19E}" type="presOf" srcId="{017374FE-77BB-E442-983C-15AF20B559BB}" destId="{5EF281A5-D0F9-A340-88FA-F1DFC4A3B035}" srcOrd="1" destOrd="0" presId="urn:microsoft.com/office/officeart/2005/8/layout/orgChart1"/>
    <dgm:cxn modelId="{F81ACDD5-A070-0D45-8DA7-729B8E1C4108}" type="presOf" srcId="{71A5D53E-F8DF-6F48-8C95-38C649A34811}" destId="{C0ABA6C6-B8F4-1848-A437-0A44CC12E458}" srcOrd="1" destOrd="0" presId="urn:microsoft.com/office/officeart/2005/8/layout/orgChart1"/>
    <dgm:cxn modelId="{2C1D7CBB-F51D-A54D-A6A9-0A13BE2D48B3}" srcId="{71A5D53E-F8DF-6F48-8C95-38C649A34811}" destId="{017374FE-77BB-E442-983C-15AF20B559BB}" srcOrd="2" destOrd="0" parTransId="{04529A23-C844-D046-8535-C73AE1A43201}" sibTransId="{E2B3A6BF-B535-0646-84ED-37E61E1F9D15}"/>
    <dgm:cxn modelId="{26691CF9-569B-9B48-9DDC-98A33F0E1078}" type="presOf" srcId="{DF69A6E0-11E9-C848-82CC-FF5E49E28436}" destId="{999115E8-B706-E04C-9BCE-E022C5CF35B8}" srcOrd="0" destOrd="0" presId="urn:microsoft.com/office/officeart/2005/8/layout/orgChart1"/>
    <dgm:cxn modelId="{E63B69D5-4181-6E4F-BB1D-917204770225}" type="presOf" srcId="{F39E8D19-92C6-8743-AC31-008A811D480B}" destId="{C64FA7C0-7DA8-574F-BB36-C16614AF5A47}" srcOrd="0" destOrd="0" presId="urn:microsoft.com/office/officeart/2005/8/layout/orgChart1"/>
    <dgm:cxn modelId="{86671471-621A-FC4D-8818-DEA86BD5CD10}" type="presParOf" srcId="{19C518FE-DF6F-5B40-9CED-17162926AED5}" destId="{CE6E241D-7A33-1F45-B5CE-B0E0BF60D717}" srcOrd="0" destOrd="0" presId="urn:microsoft.com/office/officeart/2005/8/layout/orgChart1"/>
    <dgm:cxn modelId="{EDD5A03D-3BBC-5246-9325-C268B83C2EE2}" type="presParOf" srcId="{CE6E241D-7A33-1F45-B5CE-B0E0BF60D717}" destId="{42F8B59D-842D-524E-B42A-A501D4D8FBB6}" srcOrd="0" destOrd="0" presId="urn:microsoft.com/office/officeart/2005/8/layout/orgChart1"/>
    <dgm:cxn modelId="{F13A8297-8297-3949-8ED1-78B863251F6C}" type="presParOf" srcId="{42F8B59D-842D-524E-B42A-A501D4D8FBB6}" destId="{7D74F59C-8FCF-4E41-B509-1A8C43EC2E82}" srcOrd="0" destOrd="0" presId="urn:microsoft.com/office/officeart/2005/8/layout/orgChart1"/>
    <dgm:cxn modelId="{2BEC974B-85A7-214E-8104-D65962DC9EDE}" type="presParOf" srcId="{42F8B59D-842D-524E-B42A-A501D4D8FBB6}" destId="{C0ABA6C6-B8F4-1848-A437-0A44CC12E458}" srcOrd="1" destOrd="0" presId="urn:microsoft.com/office/officeart/2005/8/layout/orgChart1"/>
    <dgm:cxn modelId="{F4BC3DD4-55C1-184C-8ECB-B1A4E34F198B}" type="presParOf" srcId="{CE6E241D-7A33-1F45-B5CE-B0E0BF60D717}" destId="{485C95F6-2164-EB4F-9D19-F9BFD0BA205A}" srcOrd="1" destOrd="0" presId="urn:microsoft.com/office/officeart/2005/8/layout/orgChart1"/>
    <dgm:cxn modelId="{F856B29B-DEBA-6344-B485-6DA3FFFA078E}" type="presParOf" srcId="{485C95F6-2164-EB4F-9D19-F9BFD0BA205A}" destId="{BC35D3A0-4DB9-104A-B185-04F859423D95}" srcOrd="0" destOrd="0" presId="urn:microsoft.com/office/officeart/2005/8/layout/orgChart1"/>
    <dgm:cxn modelId="{2C4432E6-43EA-1C41-99DE-1B4025394E74}" type="presParOf" srcId="{485C95F6-2164-EB4F-9D19-F9BFD0BA205A}" destId="{A04980D1-B62A-8C42-93C9-03D57340BDBA}" srcOrd="1" destOrd="0" presId="urn:microsoft.com/office/officeart/2005/8/layout/orgChart1"/>
    <dgm:cxn modelId="{375E40E2-204C-BF41-969C-E592411C28E8}" type="presParOf" srcId="{A04980D1-B62A-8C42-93C9-03D57340BDBA}" destId="{4804919C-108D-5E4D-BF8E-3DFD5B9D1E19}" srcOrd="0" destOrd="0" presId="urn:microsoft.com/office/officeart/2005/8/layout/orgChart1"/>
    <dgm:cxn modelId="{9069C1E7-4D8E-6049-974A-8A48FB105261}" type="presParOf" srcId="{4804919C-108D-5E4D-BF8E-3DFD5B9D1E19}" destId="{D8A9DE2C-9D77-D448-94D8-0417363BA823}" srcOrd="0" destOrd="0" presId="urn:microsoft.com/office/officeart/2005/8/layout/orgChart1"/>
    <dgm:cxn modelId="{CCC44AA0-0EE8-E34F-AE50-E5E86E0ABAFA}" type="presParOf" srcId="{4804919C-108D-5E4D-BF8E-3DFD5B9D1E19}" destId="{CB154DC4-7930-924E-BBB4-554205BA9CA6}" srcOrd="1" destOrd="0" presId="urn:microsoft.com/office/officeart/2005/8/layout/orgChart1"/>
    <dgm:cxn modelId="{510F589F-F839-8C47-9D10-886586C2619B}" type="presParOf" srcId="{A04980D1-B62A-8C42-93C9-03D57340BDBA}" destId="{E43D3AF7-0F10-B946-8349-3E560F85D92D}" srcOrd="1" destOrd="0" presId="urn:microsoft.com/office/officeart/2005/8/layout/orgChart1"/>
    <dgm:cxn modelId="{79E9CF10-FE6A-0243-87A3-A9620F7AD998}" type="presParOf" srcId="{A04980D1-B62A-8C42-93C9-03D57340BDBA}" destId="{4EAFBE59-70F7-594B-A41A-F116C41EBAD5}" srcOrd="2" destOrd="0" presId="urn:microsoft.com/office/officeart/2005/8/layout/orgChart1"/>
    <dgm:cxn modelId="{32D8637D-F186-7C46-A11A-2041DB24F521}" type="presParOf" srcId="{485C95F6-2164-EB4F-9D19-F9BFD0BA205A}" destId="{7128E841-C0BC-DC49-9D36-7C11E580D653}" srcOrd="2" destOrd="0" presId="urn:microsoft.com/office/officeart/2005/8/layout/orgChart1"/>
    <dgm:cxn modelId="{D3830BFC-6B88-8E4E-9736-1CF95A78BDDC}" type="presParOf" srcId="{485C95F6-2164-EB4F-9D19-F9BFD0BA205A}" destId="{A34937DE-00C1-054B-9659-033FEC116B6E}" srcOrd="3" destOrd="0" presId="urn:microsoft.com/office/officeart/2005/8/layout/orgChart1"/>
    <dgm:cxn modelId="{87044AA7-6618-6D4B-B882-63042572B1D3}" type="presParOf" srcId="{A34937DE-00C1-054B-9659-033FEC116B6E}" destId="{3A64DCEA-941C-4C4E-A1D1-9BB9F866E492}" srcOrd="0" destOrd="0" presId="urn:microsoft.com/office/officeart/2005/8/layout/orgChart1"/>
    <dgm:cxn modelId="{B2FA2ABD-EAC9-3447-838F-0401D297D9E4}" type="presParOf" srcId="{3A64DCEA-941C-4C4E-A1D1-9BB9F866E492}" destId="{4D889A0C-D87D-DD4B-AF18-B52777A16409}" srcOrd="0" destOrd="0" presId="urn:microsoft.com/office/officeart/2005/8/layout/orgChart1"/>
    <dgm:cxn modelId="{88284F44-CD4D-D146-867C-C382B750D861}" type="presParOf" srcId="{3A64DCEA-941C-4C4E-A1D1-9BB9F866E492}" destId="{5EF281A5-D0F9-A340-88FA-F1DFC4A3B035}" srcOrd="1" destOrd="0" presId="urn:microsoft.com/office/officeart/2005/8/layout/orgChart1"/>
    <dgm:cxn modelId="{70CA08A2-6F34-FF4C-B924-D49573815A2D}" type="presParOf" srcId="{A34937DE-00C1-054B-9659-033FEC116B6E}" destId="{9A55A5E0-05E1-CC48-9F40-0CD37C00CB14}" srcOrd="1" destOrd="0" presId="urn:microsoft.com/office/officeart/2005/8/layout/orgChart1"/>
    <dgm:cxn modelId="{9FB11A60-0224-6049-A587-B7E44A3FC7BB}" type="presParOf" srcId="{A34937DE-00C1-054B-9659-033FEC116B6E}" destId="{B1B7198C-6D43-514D-B984-2938ACB5993A}" srcOrd="2" destOrd="0" presId="urn:microsoft.com/office/officeart/2005/8/layout/orgChart1"/>
    <dgm:cxn modelId="{F21A010B-0935-D747-A6A3-5F7D63D6506D}" type="presParOf" srcId="{485C95F6-2164-EB4F-9D19-F9BFD0BA205A}" destId="{999115E8-B706-E04C-9BCE-E022C5CF35B8}" srcOrd="4" destOrd="0" presId="urn:microsoft.com/office/officeart/2005/8/layout/orgChart1"/>
    <dgm:cxn modelId="{130FE3EC-2E99-CF44-BB46-AB4F2A98AF54}" type="presParOf" srcId="{485C95F6-2164-EB4F-9D19-F9BFD0BA205A}" destId="{8763ECE9-04B2-2E4B-B28E-71849E95DCA8}" srcOrd="5" destOrd="0" presId="urn:microsoft.com/office/officeart/2005/8/layout/orgChart1"/>
    <dgm:cxn modelId="{A945C131-EE92-8943-9F46-DACA23427902}" type="presParOf" srcId="{8763ECE9-04B2-2E4B-B28E-71849E95DCA8}" destId="{7B736EE6-C63B-0E42-B53E-6435173EDA6F}" srcOrd="0" destOrd="0" presId="urn:microsoft.com/office/officeart/2005/8/layout/orgChart1"/>
    <dgm:cxn modelId="{2A11A6CC-3DBB-5140-8984-839D6275ABD1}" type="presParOf" srcId="{7B736EE6-C63B-0E42-B53E-6435173EDA6F}" destId="{581CBBAC-74B1-5D4D-8818-8354AF64BF34}" srcOrd="0" destOrd="0" presId="urn:microsoft.com/office/officeart/2005/8/layout/orgChart1"/>
    <dgm:cxn modelId="{D8F5D75F-3804-DC4D-ACCA-FF7D39D2FC88}" type="presParOf" srcId="{7B736EE6-C63B-0E42-B53E-6435173EDA6F}" destId="{26F8E591-1C6D-4849-B16E-BE8FFC4EB571}" srcOrd="1" destOrd="0" presId="urn:microsoft.com/office/officeart/2005/8/layout/orgChart1"/>
    <dgm:cxn modelId="{08D7A11D-69B8-E540-8C84-AAF53B4A386E}" type="presParOf" srcId="{8763ECE9-04B2-2E4B-B28E-71849E95DCA8}" destId="{3C7089DB-A41D-114A-A67E-3209BF9453CA}" srcOrd="1" destOrd="0" presId="urn:microsoft.com/office/officeart/2005/8/layout/orgChart1"/>
    <dgm:cxn modelId="{234B8E1E-1D55-A342-9C3A-1292600FB195}" type="presParOf" srcId="{8763ECE9-04B2-2E4B-B28E-71849E95DCA8}" destId="{5C2FBB6B-2380-724B-A6DB-6BAD1E8D3371}" srcOrd="2" destOrd="0" presId="urn:microsoft.com/office/officeart/2005/8/layout/orgChart1"/>
    <dgm:cxn modelId="{937B9920-5657-1B48-AB35-8358E8319E9A}" type="presParOf" srcId="{CE6E241D-7A33-1F45-B5CE-B0E0BF60D717}" destId="{E6B10886-A82B-334F-9B90-A9507BF10190}" srcOrd="2" destOrd="0" presId="urn:microsoft.com/office/officeart/2005/8/layout/orgChart1"/>
    <dgm:cxn modelId="{EECB99E8-D4C5-2144-90A8-FD9C51CB3FC8}" type="presParOf" srcId="{E6B10886-A82B-334F-9B90-A9507BF10190}" destId="{C9A74AFC-1B9F-C147-8A35-D4CE37A8DC90}" srcOrd="0" destOrd="0" presId="urn:microsoft.com/office/officeart/2005/8/layout/orgChart1"/>
    <dgm:cxn modelId="{1ECBAEBE-7414-5E4C-9574-F842E14C1F32}" type="presParOf" srcId="{E6B10886-A82B-334F-9B90-A9507BF10190}" destId="{01C5C2B8-A8DC-B245-BF48-745B1708D988}" srcOrd="1" destOrd="0" presId="urn:microsoft.com/office/officeart/2005/8/layout/orgChart1"/>
    <dgm:cxn modelId="{2236F246-A583-FE4C-A691-8320B5658868}" type="presParOf" srcId="{01C5C2B8-A8DC-B245-BF48-745B1708D988}" destId="{FDD71FCD-7E68-B043-A0FB-E06503163704}" srcOrd="0" destOrd="0" presId="urn:microsoft.com/office/officeart/2005/8/layout/orgChart1"/>
    <dgm:cxn modelId="{2C5767CE-D0EF-E24A-BAE2-18FB32016893}" type="presParOf" srcId="{FDD71FCD-7E68-B043-A0FB-E06503163704}" destId="{C64FA7C0-7DA8-574F-BB36-C16614AF5A47}" srcOrd="0" destOrd="0" presId="urn:microsoft.com/office/officeart/2005/8/layout/orgChart1"/>
    <dgm:cxn modelId="{C98B8179-3380-8443-87D2-C3E5B8E53B06}" type="presParOf" srcId="{FDD71FCD-7E68-B043-A0FB-E06503163704}" destId="{76FDCA82-CC60-1B4C-8C84-EA8405E1EEB4}" srcOrd="1" destOrd="0" presId="urn:microsoft.com/office/officeart/2005/8/layout/orgChart1"/>
    <dgm:cxn modelId="{7F326333-5AD2-774D-8FE8-BE1BD0D2D631}" type="presParOf" srcId="{01C5C2B8-A8DC-B245-BF48-745B1708D988}" destId="{7A8AA98F-4960-AD44-8459-5F081A52F703}" srcOrd="1" destOrd="0" presId="urn:microsoft.com/office/officeart/2005/8/layout/orgChart1"/>
    <dgm:cxn modelId="{C6CE4DB3-6162-F64C-8498-04222D0D329A}" type="presParOf" srcId="{01C5C2B8-A8DC-B245-BF48-745B1708D988}" destId="{189CF072-21F7-934F-A1A5-D8B91955B78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A74AFC-1B9F-C147-8A35-D4CE37A8DC90}">
      <dsp:nvSpPr>
        <dsp:cNvPr id="0" name=""/>
        <dsp:cNvSpPr/>
      </dsp:nvSpPr>
      <dsp:spPr>
        <a:xfrm>
          <a:off x="3993293" y="1402724"/>
          <a:ext cx="261206" cy="1144331"/>
        </a:xfrm>
        <a:custGeom>
          <a:avLst/>
          <a:gdLst/>
          <a:ahLst/>
          <a:cxnLst/>
          <a:rect l="0" t="0" r="0" b="0"/>
          <a:pathLst>
            <a:path>
              <a:moveTo>
                <a:pt x="261206" y="0"/>
              </a:moveTo>
              <a:lnTo>
                <a:pt x="261206" y="1144331"/>
              </a:lnTo>
              <a:lnTo>
                <a:pt x="0" y="1144331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9115E8-B706-E04C-9BCE-E022C5CF35B8}">
      <dsp:nvSpPr>
        <dsp:cNvPr id="0" name=""/>
        <dsp:cNvSpPr/>
      </dsp:nvSpPr>
      <dsp:spPr>
        <a:xfrm>
          <a:off x="4254499" y="1402724"/>
          <a:ext cx="3010089" cy="2288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7457"/>
              </a:lnTo>
              <a:lnTo>
                <a:pt x="3010089" y="2027457"/>
              </a:lnTo>
              <a:lnTo>
                <a:pt x="3010089" y="2288663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8E841-C0BC-DC49-9D36-7C11E580D653}">
      <dsp:nvSpPr>
        <dsp:cNvPr id="0" name=""/>
        <dsp:cNvSpPr/>
      </dsp:nvSpPr>
      <dsp:spPr>
        <a:xfrm>
          <a:off x="4208779" y="1402724"/>
          <a:ext cx="91440" cy="22886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88663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35D3A0-4DB9-104A-B185-04F859423D95}">
      <dsp:nvSpPr>
        <dsp:cNvPr id="0" name=""/>
        <dsp:cNvSpPr/>
      </dsp:nvSpPr>
      <dsp:spPr>
        <a:xfrm>
          <a:off x="1244409" y="1402724"/>
          <a:ext cx="3010089" cy="2288663"/>
        </a:xfrm>
        <a:custGeom>
          <a:avLst/>
          <a:gdLst/>
          <a:ahLst/>
          <a:cxnLst/>
          <a:rect l="0" t="0" r="0" b="0"/>
          <a:pathLst>
            <a:path>
              <a:moveTo>
                <a:pt x="3010089" y="0"/>
              </a:moveTo>
              <a:lnTo>
                <a:pt x="3010089" y="2027457"/>
              </a:lnTo>
              <a:lnTo>
                <a:pt x="0" y="2027457"/>
              </a:lnTo>
              <a:lnTo>
                <a:pt x="0" y="2288663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74F59C-8FCF-4E41-B509-1A8C43EC2E82}">
      <dsp:nvSpPr>
        <dsp:cNvPr id="0" name=""/>
        <dsp:cNvSpPr/>
      </dsp:nvSpPr>
      <dsp:spPr>
        <a:xfrm>
          <a:off x="472719" y="158885"/>
          <a:ext cx="7563559" cy="124383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1</a:t>
          </a:r>
          <a:r>
            <a:rPr lang="en-US" sz="5300" kern="1200" baseline="30000" dirty="0" smtClean="0"/>
            <a:t>st</a:t>
          </a:r>
          <a:r>
            <a:rPr lang="en-US" sz="5300" kern="1200" dirty="0" smtClean="0"/>
            <a:t> Thing </a:t>
          </a:r>
          <a:endParaRPr lang="en-US" sz="5300" kern="1200" dirty="0"/>
        </a:p>
      </dsp:txBody>
      <dsp:txXfrm>
        <a:off x="472719" y="158885"/>
        <a:ext cx="7563559" cy="1243838"/>
      </dsp:txXfrm>
    </dsp:sp>
    <dsp:sp modelId="{D8A9DE2C-9D77-D448-94D8-0417363BA823}">
      <dsp:nvSpPr>
        <dsp:cNvPr id="0" name=""/>
        <dsp:cNvSpPr/>
      </dsp:nvSpPr>
      <dsp:spPr>
        <a:xfrm>
          <a:off x="571" y="3691387"/>
          <a:ext cx="2487677" cy="124383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3</a:t>
          </a:r>
          <a:r>
            <a:rPr lang="en-US" sz="5300" kern="1200" baseline="30000" dirty="0" smtClean="0"/>
            <a:t>rd</a:t>
          </a:r>
          <a:r>
            <a:rPr lang="en-US" sz="5300" kern="1200" dirty="0" smtClean="0"/>
            <a:t> thing</a:t>
          </a:r>
          <a:endParaRPr lang="en-US" sz="5300" kern="1200" dirty="0"/>
        </a:p>
      </dsp:txBody>
      <dsp:txXfrm>
        <a:off x="571" y="3691387"/>
        <a:ext cx="2487677" cy="1243838"/>
      </dsp:txXfrm>
    </dsp:sp>
    <dsp:sp modelId="{4D889A0C-D87D-DD4B-AF18-B52777A16409}">
      <dsp:nvSpPr>
        <dsp:cNvPr id="0" name=""/>
        <dsp:cNvSpPr/>
      </dsp:nvSpPr>
      <dsp:spPr>
        <a:xfrm>
          <a:off x="3010660" y="3691387"/>
          <a:ext cx="2487677" cy="124383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3</a:t>
          </a:r>
          <a:r>
            <a:rPr lang="en-US" sz="5300" kern="1200" baseline="30000" dirty="0" smtClean="0"/>
            <a:t>rd</a:t>
          </a:r>
          <a:r>
            <a:rPr lang="en-US" sz="5300" kern="1200" dirty="0" smtClean="0"/>
            <a:t> thing</a:t>
          </a:r>
          <a:endParaRPr lang="en-US" sz="5300" kern="1200" dirty="0"/>
        </a:p>
      </dsp:txBody>
      <dsp:txXfrm>
        <a:off x="3010660" y="3691387"/>
        <a:ext cx="2487677" cy="1243838"/>
      </dsp:txXfrm>
    </dsp:sp>
    <dsp:sp modelId="{581CBBAC-74B1-5D4D-8818-8354AF64BF34}">
      <dsp:nvSpPr>
        <dsp:cNvPr id="0" name=""/>
        <dsp:cNvSpPr/>
      </dsp:nvSpPr>
      <dsp:spPr>
        <a:xfrm>
          <a:off x="6020750" y="3691387"/>
          <a:ext cx="2487677" cy="124383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3</a:t>
          </a:r>
          <a:r>
            <a:rPr lang="en-US" sz="5300" kern="1200" baseline="30000" dirty="0" smtClean="0"/>
            <a:t>rd</a:t>
          </a:r>
          <a:r>
            <a:rPr lang="en-US" sz="5300" kern="1200" dirty="0" smtClean="0"/>
            <a:t> thing</a:t>
          </a:r>
          <a:endParaRPr lang="en-US" sz="5300" kern="1200" dirty="0"/>
        </a:p>
      </dsp:txBody>
      <dsp:txXfrm>
        <a:off x="6020750" y="3691387"/>
        <a:ext cx="2487677" cy="1243838"/>
      </dsp:txXfrm>
    </dsp:sp>
    <dsp:sp modelId="{C64FA7C0-7DA8-574F-BB36-C16614AF5A47}">
      <dsp:nvSpPr>
        <dsp:cNvPr id="0" name=""/>
        <dsp:cNvSpPr/>
      </dsp:nvSpPr>
      <dsp:spPr>
        <a:xfrm>
          <a:off x="1505616" y="1925136"/>
          <a:ext cx="2487677" cy="124383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2</a:t>
          </a:r>
          <a:r>
            <a:rPr lang="en-US" sz="4400" kern="1200" baseline="30000" dirty="0" smtClean="0"/>
            <a:t>nd</a:t>
          </a:r>
          <a:r>
            <a:rPr lang="en-US" sz="4400" kern="1200" dirty="0" smtClean="0"/>
            <a:t> thing</a:t>
          </a:r>
          <a:endParaRPr lang="en-US" sz="4400" kern="1200" dirty="0"/>
        </a:p>
      </dsp:txBody>
      <dsp:txXfrm>
        <a:off x="1505616" y="1925136"/>
        <a:ext cx="2487677" cy="12438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9EDEC-1FC0-C94E-8011-681846897FC0}" type="datetimeFigureOut">
              <a:rPr lang="en-US" smtClean="0"/>
              <a:t>8/24/14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8EE1D6-F454-7E4F-BD1E-89379D5A0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44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EE1D6-F454-7E4F-BD1E-89379D5A002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027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330D6-E482-E141-8CAB-E09E3906946C}" type="datetimeFigureOut">
              <a:rPr lang="en-US" smtClean="0"/>
              <a:t>8/24/14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AA9DB-7817-0041-9F34-4C75170F4FA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330D6-E482-E141-8CAB-E09E3906946C}" type="datetimeFigureOut">
              <a:rPr lang="en-US" smtClean="0"/>
              <a:t>8/24/14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AA9DB-7817-0041-9F34-4C75170F4F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330D6-E482-E141-8CAB-E09E3906946C}" type="datetimeFigureOut">
              <a:rPr lang="en-US" smtClean="0"/>
              <a:t>8/24/14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AA9DB-7817-0041-9F34-4C75170F4F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330D6-E482-E141-8CAB-E09E3906946C}" type="datetimeFigureOut">
              <a:rPr lang="en-US" smtClean="0"/>
              <a:t>8/24/14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AA9DB-7817-0041-9F34-4C75170F4F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330D6-E482-E141-8CAB-E09E3906946C}" type="datetimeFigureOut">
              <a:rPr lang="en-US" smtClean="0"/>
              <a:t>8/24/14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AA9DB-7817-0041-9F34-4C75170F4FA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330D6-E482-E141-8CAB-E09E3906946C}" type="datetimeFigureOut">
              <a:rPr lang="en-US" smtClean="0"/>
              <a:t>8/24/14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AA9DB-7817-0041-9F34-4C75170F4F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330D6-E482-E141-8CAB-E09E3906946C}" type="datetimeFigureOut">
              <a:rPr lang="en-US" smtClean="0"/>
              <a:t>8/24/14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AA9DB-7817-0041-9F34-4C75170F4FAD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330D6-E482-E141-8CAB-E09E3906946C}" type="datetimeFigureOut">
              <a:rPr lang="en-US" smtClean="0"/>
              <a:t>8/24/14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AA9DB-7817-0041-9F34-4C75170F4F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330D6-E482-E141-8CAB-E09E3906946C}" type="datetimeFigureOut">
              <a:rPr lang="en-US" smtClean="0"/>
              <a:t>8/24/14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AA9DB-7817-0041-9F34-4C75170F4F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330D6-E482-E141-8CAB-E09E3906946C}" type="datetimeFigureOut">
              <a:rPr lang="en-US" smtClean="0"/>
              <a:t>8/24/14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AA9DB-7817-0041-9F34-4C75170F4FA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330D6-E482-E141-8CAB-E09E3906946C}" type="datetimeFigureOut">
              <a:rPr lang="en-US" smtClean="0"/>
              <a:t>8/24/14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AA9DB-7817-0041-9F34-4C75170F4F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4E330D6-E482-E141-8CAB-E09E3906946C}" type="datetimeFigureOut">
              <a:rPr lang="en-US" smtClean="0"/>
              <a:t>8/24/14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9D5AA9DB-7817-0041-9F34-4C75170F4FA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Creating A Visual Hierarchy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98286" y="3840665"/>
            <a:ext cx="642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Mr</a:t>
            </a:r>
            <a:r>
              <a:rPr lang="en-US" dirty="0" smtClean="0"/>
              <a:t> </a:t>
            </a:r>
            <a:r>
              <a:rPr lang="en-US" dirty="0" err="1" smtClean="0"/>
              <a:t>Shelor’s</a:t>
            </a:r>
            <a:r>
              <a:rPr lang="en-US" dirty="0" smtClean="0"/>
              <a:t> Graphic Design Class – M-101 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778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6667" y="942623"/>
            <a:ext cx="4035777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latin typeface="Helvetica"/>
                <a:cs typeface="Helvetica"/>
              </a:rPr>
              <a:t>Better Ad-Has A</a:t>
            </a:r>
            <a:br>
              <a:rPr lang="en-US" sz="3600" b="1" dirty="0" smtClean="0">
                <a:latin typeface="Helvetica"/>
                <a:cs typeface="Helvetica"/>
              </a:rPr>
            </a:br>
            <a:r>
              <a:rPr lang="en-US" sz="3600" b="1" dirty="0" smtClean="0">
                <a:latin typeface="Helvetica"/>
                <a:cs typeface="Helvetica"/>
              </a:rPr>
              <a:t>Visual Hierarchy</a:t>
            </a:r>
            <a:endParaRPr lang="en-US" sz="3600" b="1" dirty="0">
              <a:latin typeface="Helvetica"/>
              <a:cs typeface="Helvetic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66" y="352778"/>
            <a:ext cx="3810000" cy="635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56667" y="2483555"/>
            <a:ext cx="409222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Where does your eye go first?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b="1" dirty="0" smtClean="0"/>
              <a:t>LOWEST PRICE EVER</a:t>
            </a:r>
          </a:p>
          <a:p>
            <a:endParaRPr lang="en-US" b="1" dirty="0" smtClean="0"/>
          </a:p>
          <a:p>
            <a:pPr marL="342900" indent="-342900">
              <a:buAutoNum type="arabicPeriod"/>
            </a:pPr>
            <a:r>
              <a:rPr lang="en-US" dirty="0" smtClean="0"/>
              <a:t>Where does your eye go 2</a:t>
            </a:r>
            <a:r>
              <a:rPr lang="en-US" baseline="30000" dirty="0" smtClean="0"/>
              <a:t>nd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>        </a:t>
            </a:r>
            <a:r>
              <a:rPr lang="en-US" b="1" dirty="0" smtClean="0"/>
              <a:t>To The Widget-(shape)</a:t>
            </a:r>
          </a:p>
          <a:p>
            <a:endParaRPr lang="en-US" b="1" dirty="0" smtClean="0"/>
          </a:p>
          <a:p>
            <a:pPr marL="342900" indent="-342900">
              <a:buAutoNum type="arabicPeriod" startAt="3"/>
            </a:pPr>
            <a:r>
              <a:rPr lang="en-US" dirty="0" smtClean="0"/>
              <a:t>Where does your eye go 3</a:t>
            </a:r>
            <a:r>
              <a:rPr lang="en-US" baseline="30000" dirty="0" smtClean="0"/>
              <a:t>rd</a:t>
            </a:r>
            <a:r>
              <a:rPr lang="en-US" dirty="0" smtClean="0"/>
              <a:t>?</a:t>
            </a:r>
          </a:p>
          <a:p>
            <a:r>
              <a:rPr lang="en-US" dirty="0" smtClean="0"/>
              <a:t>            </a:t>
            </a:r>
            <a:r>
              <a:rPr lang="en-US" b="1" dirty="0" smtClean="0"/>
              <a:t>Sale End Monday</a:t>
            </a:r>
          </a:p>
          <a:p>
            <a:endParaRPr lang="en-US" b="1" dirty="0"/>
          </a:p>
          <a:p>
            <a:pPr algn="ctr"/>
            <a:r>
              <a:rPr lang="en-US" b="1" dirty="0" smtClean="0"/>
              <a:t>&gt;&gt;A Better use of SPACE around the text and pictures&lt;&lt;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97870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11" y="1912055"/>
            <a:ext cx="8856132" cy="36900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5723" y="578555"/>
            <a:ext cx="8452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Helvetica"/>
                <a:cs typeface="Helvetica"/>
              </a:rPr>
              <a:t>Visual Hierarchy</a:t>
            </a:r>
            <a:endParaRPr lang="en-US" sz="4800" b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594110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52" y="408214"/>
            <a:ext cx="8835396" cy="568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56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8666"/>
            <a:ext cx="50426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759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3094"/>
            <a:ext cx="9144000" cy="646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847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162" y="1245204"/>
            <a:ext cx="7217506" cy="335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604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17714"/>
            <a:ext cx="9144000" cy="703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206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807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32" y="482599"/>
            <a:ext cx="8731553" cy="639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582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570"/>
            <a:ext cx="5303520" cy="653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70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Visual </a:t>
            </a:r>
            <a:r>
              <a:rPr lang="en-US" sz="4400" b="1" dirty="0" smtClean="0">
                <a:solidFill>
                  <a:srgbClr val="FF0000"/>
                </a:solidFill>
              </a:rPr>
              <a:t>Hierarchy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000" dirty="0" smtClean="0"/>
              <a:t>is </a:t>
            </a:r>
            <a:r>
              <a:rPr lang="en-US" sz="4000" dirty="0"/>
              <a:t>the arrangement or presentation of elements in a way that implies </a:t>
            </a:r>
            <a:r>
              <a:rPr lang="en-US" sz="4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importance.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</a:t>
            </a:r>
            <a:r>
              <a:rPr lang="en-US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Visual Hierarchy</a:t>
            </a:r>
            <a:endParaRPr lang="en-US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748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45" y="537633"/>
            <a:ext cx="8830558" cy="436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1987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1800"/>
            <a:ext cx="9144000" cy="599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118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40910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7714" y="6120190"/>
            <a:ext cx="8635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Easy and legible = comprehension and message received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9345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69900"/>
            <a:ext cx="7620000" cy="59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264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48" y="1959428"/>
            <a:ext cx="9010952" cy="280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771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62" y="444499"/>
            <a:ext cx="8962571" cy="566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6386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57" y="439055"/>
            <a:ext cx="7228719" cy="446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002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0762"/>
            <a:ext cx="6413957" cy="69789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94481" y="1181759"/>
            <a:ext cx="443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Helvetica"/>
                <a:cs typeface="Helvetica"/>
              </a:rPr>
              <a:t>What is most important for your audience to notice?</a:t>
            </a:r>
            <a:endParaRPr lang="en-US" sz="2400" b="1" dirty="0"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7143" y="2382762"/>
            <a:ext cx="37253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Helvetica"/>
                <a:cs typeface="Helvetica"/>
              </a:rPr>
              <a:t>What is the 2</a:t>
            </a:r>
            <a:r>
              <a:rPr lang="en-US" sz="2000" b="1" baseline="30000" dirty="0" smtClean="0">
                <a:latin typeface="Helvetica"/>
                <a:cs typeface="Helvetica"/>
              </a:rPr>
              <a:t>nd</a:t>
            </a:r>
            <a:r>
              <a:rPr lang="en-US" sz="2000" b="1" dirty="0" smtClean="0">
                <a:latin typeface="Helvetica"/>
                <a:cs typeface="Helvetica"/>
              </a:rPr>
              <a:t> most important thing for your audience to notice?</a:t>
            </a:r>
            <a:endParaRPr lang="en-US" sz="2000" b="1" dirty="0">
              <a:latin typeface="Helvetica"/>
              <a:cs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1" y="4064000"/>
            <a:ext cx="3299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What is the 3</a:t>
            </a:r>
            <a:r>
              <a:rPr lang="en-US" sz="1600" b="1" baseline="30000" dirty="0" smtClean="0"/>
              <a:t>rd</a:t>
            </a:r>
            <a:r>
              <a:rPr lang="en-US" sz="1600" b="1" dirty="0" smtClean="0"/>
              <a:t> most important thing you want your audience to see?</a:t>
            </a:r>
            <a:endParaRPr 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41905" y="6253238"/>
            <a:ext cx="8539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latin typeface="Helvetica"/>
                <a:cs typeface="Helvetica"/>
              </a:rPr>
              <a:t>Visual Hierarchy</a:t>
            </a:r>
            <a:r>
              <a:rPr lang="en-US" b="1" dirty="0" smtClean="0">
                <a:solidFill>
                  <a:srgbClr val="FF6600"/>
                </a:solidFill>
                <a:latin typeface="Helvetica"/>
                <a:cs typeface="Helvetica"/>
              </a:rPr>
              <a:t>-Arranging the Elements of Design</a:t>
            </a:r>
            <a:br>
              <a:rPr lang="en-US" b="1" dirty="0" smtClean="0">
                <a:solidFill>
                  <a:srgbClr val="FF6600"/>
                </a:solidFill>
                <a:latin typeface="Helvetica"/>
                <a:cs typeface="Helvetica"/>
              </a:rPr>
            </a:br>
            <a:r>
              <a:rPr lang="en-US" b="1" dirty="0" smtClean="0">
                <a:solidFill>
                  <a:srgbClr val="FF6600"/>
                </a:solidFill>
                <a:latin typeface="Helvetica"/>
                <a:cs typeface="Helvetica"/>
              </a:rPr>
              <a:t>in the ORDER OF IMPORTANCE To Get Your </a:t>
            </a:r>
            <a:r>
              <a:rPr lang="en-US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Helvetica"/>
                <a:cs typeface="Helvetica"/>
              </a:rPr>
              <a:t>Design Noticed</a:t>
            </a:r>
          </a:p>
        </p:txBody>
      </p:sp>
    </p:spTree>
    <p:extLst>
      <p:ext uri="{BB962C8B-B14F-4D97-AF65-F5344CB8AC3E}">
        <p14:creationId xmlns:p14="http://schemas.microsoft.com/office/powerpoint/2010/main" val="3267616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0762"/>
            <a:ext cx="6413957" cy="69789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97713" y="1299471"/>
            <a:ext cx="3676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Primary Focal Point-</a:t>
            </a:r>
            <a:br>
              <a:rPr lang="en-US" b="1" dirty="0" smtClean="0"/>
            </a:br>
            <a:r>
              <a:rPr lang="en-US" b="1" dirty="0" smtClean="0"/>
              <a:t>Main Point of Emphasis</a:t>
            </a:r>
            <a:endParaRPr lang="en-US" b="1" dirty="0"/>
          </a:p>
        </p:txBody>
      </p:sp>
      <p:sp>
        <p:nvSpPr>
          <p:cNvPr id="4" name="Left Arrow 3"/>
          <p:cNvSpPr/>
          <p:nvPr/>
        </p:nvSpPr>
        <p:spPr>
          <a:xfrm>
            <a:off x="4039809" y="1209524"/>
            <a:ext cx="895048" cy="61685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50113" y="2547256"/>
            <a:ext cx="3676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Secondary Focal Points-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6" name="Left Arrow 5"/>
          <p:cNvSpPr/>
          <p:nvPr/>
        </p:nvSpPr>
        <p:spPr>
          <a:xfrm>
            <a:off x="4639733" y="2576730"/>
            <a:ext cx="895048" cy="61685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21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3199" y="364067"/>
            <a:ext cx="8799689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Creating A </a:t>
            </a:r>
            <a:r>
              <a:rPr lang="en-US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Visual Hierarchy in Design</a:t>
            </a:r>
            <a:endParaRPr lang="en-US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13711652"/>
              </p:ext>
            </p:extLst>
          </p:nvPr>
        </p:nvGraphicFramePr>
        <p:xfrm>
          <a:off x="338667" y="1396999"/>
          <a:ext cx="8508999" cy="5094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9396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3199" y="364067"/>
            <a:ext cx="8799689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Creating A </a:t>
            </a:r>
            <a:r>
              <a:rPr lang="en-US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Visual Hierarchy in Design</a:t>
            </a:r>
            <a:endParaRPr lang="en-US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111" y="1566333"/>
            <a:ext cx="835377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Helvetica"/>
                <a:cs typeface="Helvetica"/>
              </a:rPr>
              <a:t>Objects with the</a:t>
            </a:r>
          </a:p>
          <a:p>
            <a:pPr algn="ctr"/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reflection blurRad="12700" stA="28000" endPos="45000" dist="1000" dir="5400000" sy="-100000" algn="bl" rotWithShape="0"/>
                </a:effectLst>
                <a:latin typeface="Helvetica"/>
                <a:cs typeface="Helvetica"/>
              </a:rPr>
              <a:t>H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reflection blurRad="12700" stA="28000" endPos="45000" dist="1000" dir="5400000" sy="-100000" algn="bl" rotWithShape="0"/>
                </a:effectLst>
                <a:latin typeface="Helvetica"/>
                <a:cs typeface="Helvetica"/>
              </a:rPr>
              <a:t>ighest 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reflection blurRad="12700" stA="28000" endPos="45000" dist="1000" dir="5400000" sy="-100000" algn="bl" rotWithShape="0"/>
                </a:effectLst>
                <a:latin typeface="Helvetica"/>
                <a:cs typeface="Helvetica"/>
              </a:rPr>
              <a:t>C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reflection blurRad="12700" stA="28000" endPos="45000" dist="1000" dir="5400000" sy="-100000" algn="bl" rotWithShape="0"/>
                </a:effectLst>
                <a:latin typeface="Helvetica"/>
                <a:cs typeface="Helvetica"/>
              </a:rPr>
              <a:t>ontrast </a:t>
            </a:r>
          </a:p>
          <a:p>
            <a:pPr algn="ctr"/>
            <a:r>
              <a:rPr lang="en-US" sz="4000" b="1" dirty="0" smtClean="0">
                <a:latin typeface="Helvetica"/>
                <a:cs typeface="Helvetica"/>
              </a:rPr>
              <a:t>to their surroundings </a:t>
            </a:r>
          </a:p>
          <a:p>
            <a:pPr algn="ctr"/>
            <a:r>
              <a:rPr lang="en-US" sz="4000" b="1" dirty="0" smtClean="0">
                <a:latin typeface="Helvetica"/>
                <a:cs typeface="Helvetica"/>
              </a:rPr>
              <a:t>are recognized </a:t>
            </a:r>
          </a:p>
          <a:p>
            <a:pPr algn="ctr"/>
            <a:r>
              <a:rPr lang="en-US" sz="4000" b="1" dirty="0" smtClean="0">
                <a:latin typeface="Helvetica"/>
                <a:cs typeface="Helvetica"/>
              </a:rPr>
              <a:t>first by the human mind</a:t>
            </a:r>
            <a:endParaRPr lang="en-US" sz="4000" b="1" dirty="0">
              <a:latin typeface="Helvetica"/>
              <a:cs typeface="Helvetic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0847" y="4951875"/>
            <a:ext cx="1195675" cy="125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795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047" y="2582084"/>
            <a:ext cx="7499047" cy="25964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9810" y="665238"/>
            <a:ext cx="8636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Visual Hierarchy </a:t>
            </a:r>
            <a:r>
              <a:rPr lang="en-US" b="1" dirty="0" smtClean="0"/>
              <a:t>is really a pretty simple concept.</a:t>
            </a:r>
          </a:p>
          <a:p>
            <a:pPr algn="ctr"/>
            <a:r>
              <a:rPr lang="en-US" b="1" dirty="0" smtClean="0"/>
              <a:t>By using color, contrast, texture, shape, value, proximity, and size, </a:t>
            </a:r>
          </a:p>
          <a:p>
            <a:pPr algn="ctr"/>
            <a:r>
              <a:rPr lang="en-US" b="1" dirty="0" smtClean="0"/>
              <a:t>you can organize elements on a page so that users gets a sense of visual importance. 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Look at this graphic below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9810" y="5757333"/>
            <a:ext cx="87569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Where did you eyes go 1</a:t>
            </a:r>
            <a:r>
              <a:rPr lang="en-US" b="1" baseline="30000" dirty="0" smtClean="0"/>
              <a:t>st</a:t>
            </a:r>
            <a:r>
              <a:rPr lang="en-US" b="1" dirty="0" smtClean="0"/>
              <a:t>?</a:t>
            </a:r>
            <a:br>
              <a:rPr lang="en-US" b="1" dirty="0" smtClean="0"/>
            </a:br>
            <a:r>
              <a:rPr lang="en-US" b="1" dirty="0" smtClean="0"/>
              <a:t>The point is, nothing guided your eyes because all of the circles are the same.</a:t>
            </a:r>
          </a:p>
          <a:p>
            <a:pPr algn="ctr"/>
            <a:r>
              <a:rPr lang="en-US" dirty="0" smtClean="0"/>
              <a:t>If you make everything </a:t>
            </a:r>
            <a:r>
              <a:rPr lang="en-US" b="1" dirty="0" smtClean="0"/>
              <a:t>bold</a:t>
            </a:r>
            <a:r>
              <a:rPr lang="en-US" dirty="0" smtClean="0"/>
              <a:t>, nothing is </a:t>
            </a:r>
            <a:r>
              <a:rPr lang="en-US" b="1" dirty="0" smtClean="0"/>
              <a:t>bold</a:t>
            </a:r>
            <a:r>
              <a:rPr lang="en-US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25415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457" y="1468967"/>
            <a:ext cx="6659638" cy="23107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8666" y="641048"/>
            <a:ext cx="81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Let’s make a slight change to that graphic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71714" y="4245429"/>
            <a:ext cx="84061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Now where did your eyes go? My guess is the first circle. </a:t>
            </a:r>
          </a:p>
          <a:p>
            <a:pPr algn="ctr"/>
            <a:r>
              <a:rPr lang="en-US" sz="2000" b="1" dirty="0" smtClean="0"/>
              <a:t>With only shading, I was able to direct your eye to </a:t>
            </a:r>
          </a:p>
          <a:p>
            <a:pPr algn="ctr"/>
            <a:r>
              <a:rPr lang="en-US" sz="2000" b="1" dirty="0" smtClean="0"/>
              <a:t>the circle that, for whatever reason, </a:t>
            </a:r>
          </a:p>
          <a:p>
            <a:pPr algn="ctr"/>
            <a:r>
              <a:rPr lang="en-US" sz="2000" b="1" dirty="0" smtClean="0"/>
              <a:t>I believed to be the most important. 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sz="2400" b="1" dirty="0" smtClean="0">
                <a:solidFill>
                  <a:srgbClr val="FF6600"/>
                </a:solidFill>
              </a:rPr>
              <a:t>This is visual hierarchy.</a:t>
            </a:r>
            <a:endParaRPr lang="en-US" sz="24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29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24" y="348570"/>
            <a:ext cx="3810000" cy="635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05546" y="4210820"/>
            <a:ext cx="46866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latin typeface="Helvetica"/>
                <a:cs typeface="Helvetica"/>
              </a:rPr>
              <a:t>Example Ad 1</a:t>
            </a:r>
          </a:p>
          <a:p>
            <a:pPr algn="r"/>
            <a:endParaRPr lang="en-US" sz="4000" b="1" dirty="0">
              <a:latin typeface="Helvetica"/>
              <a:cs typeface="Helvetica"/>
            </a:endParaRPr>
          </a:p>
          <a:p>
            <a:pPr algn="r"/>
            <a:r>
              <a:rPr lang="en-US" sz="4000" b="1" dirty="0" smtClean="0">
                <a:latin typeface="Helvetica"/>
                <a:cs typeface="Helvetica"/>
              </a:rPr>
              <a:t>NOT SO GOOD</a:t>
            </a:r>
            <a:endParaRPr lang="en-US" sz="4000" b="1" dirty="0">
              <a:latin typeface="Helvetica"/>
              <a:cs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4762" y="846666"/>
            <a:ext cx="4377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1. Primary </a:t>
            </a:r>
            <a:r>
              <a:rPr lang="en-US" b="1" dirty="0" smtClean="0"/>
              <a:t>Focal Point or </a:t>
            </a:r>
            <a:br>
              <a:rPr lang="en-US" b="1" dirty="0" smtClean="0"/>
            </a:br>
            <a:r>
              <a:rPr lang="en-US" b="1" dirty="0" smtClean="0"/>
              <a:t>EMPHASIS in this ad</a:t>
            </a:r>
            <a:endParaRPr lang="en-US" b="1" dirty="0" smtClean="0"/>
          </a:p>
        </p:txBody>
      </p:sp>
      <p:sp>
        <p:nvSpPr>
          <p:cNvPr id="8" name="Left Arrow 7"/>
          <p:cNvSpPr/>
          <p:nvPr/>
        </p:nvSpPr>
        <p:spPr>
          <a:xfrm>
            <a:off x="4414762" y="810381"/>
            <a:ext cx="1149048" cy="653143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668762" y="2261810"/>
            <a:ext cx="4027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XXX Not A Good </a:t>
            </a:r>
            <a:r>
              <a:rPr lang="en-US" b="1" dirty="0" err="1" smtClean="0"/>
              <a:t>ExampleXXX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142961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152</TotalTime>
  <Words>238</Words>
  <Application>Microsoft Macintosh PowerPoint</Application>
  <PresentationFormat>On-screen Show (4:3)</PresentationFormat>
  <Paragraphs>52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Clarity</vt:lpstr>
      <vt:lpstr>Creating A Visual Hierarchy</vt:lpstr>
      <vt:lpstr>Creating A Visual Hierarchy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Better Ad-Has A Visual Hierarchy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JJ's JukePlace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A Visual Hierarchy</dc:title>
  <dc:creator>johnny johnson</dc:creator>
  <cp:lastModifiedBy>johnny johnson</cp:lastModifiedBy>
  <cp:revision>13</cp:revision>
  <dcterms:created xsi:type="dcterms:W3CDTF">2014-08-25T05:49:07Z</dcterms:created>
  <dcterms:modified xsi:type="dcterms:W3CDTF">2014-08-25T08:22:05Z</dcterms:modified>
</cp:coreProperties>
</file>