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Lst>
  <p:sldSz cx="9144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b="def" i="def"/>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b="def" i="def"/>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p:nvPr>
            <p:ph type="sldImg"/>
          </p:nvPr>
        </p:nvSpPr>
        <p:spPr>
          <a:xfrm>
            <a:off x="1143000" y="685800"/>
            <a:ext cx="4572000" cy="3429000"/>
          </a:xfrm>
          <a:prstGeom prst="rect">
            <a:avLst/>
          </a:prstGeom>
        </p:spPr>
        <p:txBody>
          <a:bodyPr/>
          <a:lstStyle/>
          <a:p>
            <a:pPr lvl="0"/>
          </a:p>
        </p:txBody>
      </p:sp>
      <p:sp>
        <p:nvSpPr>
          <p:cNvPr id="88" name="Shape 88"/>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标题幻灯片">
    <p:spTree>
      <p:nvGrpSpPr>
        <p:cNvPr id="1" name=""/>
        <p:cNvGrpSpPr/>
        <p:nvPr/>
      </p:nvGrpSpPr>
      <p:grpSpPr>
        <a:xfrm>
          <a:off x="0" y="0"/>
          <a:ext cx="0" cy="0"/>
          <a:chOff x="0" y="0"/>
          <a:chExt cx="0" cy="0"/>
        </a:xfrm>
      </p:grpSpPr>
      <p:sp>
        <p:nvSpPr>
          <p:cNvPr id="6" name="Shape 6"/>
          <p:cNvSpPr/>
          <p:nvPr>
            <p:ph type="title"/>
          </p:nvPr>
        </p:nvSpPr>
        <p:spPr>
          <a:xfrm>
            <a:off x="685800" y="1844675"/>
            <a:ext cx="7772400" cy="2041525"/>
          </a:xfrm>
          <a:prstGeom prst="rect">
            <a:avLst/>
          </a:prstGeom>
        </p:spPr>
        <p:txBody>
          <a:bodyPr/>
          <a:lstStyle/>
          <a:p>
            <a:pPr lvl="0">
              <a:defRPr sz="1800"/>
            </a:pPr>
            <a:r>
              <a:rPr sz="4400"/>
              <a:t>Title Text</a:t>
            </a:r>
          </a:p>
        </p:txBody>
      </p:sp>
      <p:sp>
        <p:nvSpPr>
          <p:cNvPr id="7" name="Shape 7"/>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lvl="0">
              <a:defRPr sz="1800">
                <a:solidFill>
                  <a:srgbClr val="000000"/>
                </a:solidFill>
              </a:defRPr>
            </a:pPr>
            <a:r>
              <a:rPr sz="3200">
                <a:solidFill>
                  <a:srgbClr val="888888"/>
                </a:solidFill>
              </a:rPr>
              <a:t>Body Level One</a:t>
            </a:r>
            <a:endParaRPr sz="3200">
              <a:solidFill>
                <a:srgbClr val="888888"/>
              </a:solidFill>
            </a:endParaRPr>
          </a:p>
          <a:p>
            <a:pPr lvl="1">
              <a:defRPr sz="1800">
                <a:solidFill>
                  <a:srgbClr val="000000"/>
                </a:solidFill>
              </a:defRPr>
            </a:pPr>
            <a:r>
              <a:rPr sz="3200">
                <a:solidFill>
                  <a:srgbClr val="888888"/>
                </a:solidFill>
              </a:rPr>
              <a:t>Body Level Two</a:t>
            </a:r>
            <a:endParaRPr sz="3200">
              <a:solidFill>
                <a:srgbClr val="888888"/>
              </a:solidFill>
            </a:endParaRPr>
          </a:p>
          <a:p>
            <a:pPr lvl="2">
              <a:defRPr sz="1800">
                <a:solidFill>
                  <a:srgbClr val="000000"/>
                </a:solidFill>
              </a:defRPr>
            </a:pPr>
            <a:r>
              <a:rPr sz="3200">
                <a:solidFill>
                  <a:srgbClr val="888888"/>
                </a:solidFill>
              </a:rPr>
              <a:t>Body Level Three</a:t>
            </a:r>
            <a:endParaRPr sz="3200">
              <a:solidFill>
                <a:srgbClr val="888888"/>
              </a:solidFill>
            </a:endParaRPr>
          </a:p>
          <a:p>
            <a:pPr lvl="3">
              <a:defRPr sz="1800">
                <a:solidFill>
                  <a:srgbClr val="000000"/>
                </a:solidFill>
              </a:defRPr>
            </a:pPr>
            <a:r>
              <a:rPr sz="3200">
                <a:solidFill>
                  <a:srgbClr val="888888"/>
                </a:solidFill>
              </a:rPr>
              <a:t>Body Level Four</a:t>
            </a:r>
            <a:endParaRPr sz="3200">
              <a:solidFill>
                <a:srgbClr val="888888"/>
              </a:solidFill>
            </a:endParaRPr>
          </a:p>
          <a:p>
            <a:pPr lvl="4">
              <a:defRPr sz="1800">
                <a:solidFill>
                  <a:srgbClr val="000000"/>
                </a:solidFill>
              </a:defRPr>
            </a:pPr>
            <a:r>
              <a:rPr sz="3200">
                <a:solidFill>
                  <a:srgbClr val="888888"/>
                </a:solidFill>
              </a:rPr>
              <a:t>Body Level Five</a:t>
            </a:r>
          </a:p>
        </p:txBody>
      </p:sp>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标题和竖排文字">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pPr>
            <a:r>
              <a:rPr sz="4400"/>
              <a:t>Title Text</a:t>
            </a:r>
          </a:p>
        </p:txBody>
      </p:sp>
      <p:sp>
        <p:nvSpPr>
          <p:cNvPr id="40" name="Shape 40"/>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垂直排列标题与文本">
    <p:spTree>
      <p:nvGrpSpPr>
        <p:cNvPr id="1" name=""/>
        <p:cNvGrpSpPr/>
        <p:nvPr/>
      </p:nvGrpSpPr>
      <p:grpSpPr>
        <a:xfrm>
          <a:off x="0" y="0"/>
          <a:ext cx="0" cy="0"/>
          <a:chOff x="0" y="0"/>
          <a:chExt cx="0" cy="0"/>
        </a:xfrm>
      </p:grpSpPr>
      <p:sp>
        <p:nvSpPr>
          <p:cNvPr id="43" name="Shape 43"/>
          <p:cNvSpPr/>
          <p:nvPr>
            <p:ph type="title"/>
          </p:nvPr>
        </p:nvSpPr>
        <p:spPr>
          <a:xfrm>
            <a:off x="6629400" y="0"/>
            <a:ext cx="2057400" cy="6400802"/>
          </a:xfrm>
          <a:prstGeom prst="rect">
            <a:avLst/>
          </a:prstGeom>
        </p:spPr>
        <p:txBody>
          <a:bodyPr/>
          <a:lstStyle/>
          <a:p>
            <a:pPr lvl="0">
              <a:defRPr sz="1800"/>
            </a:pPr>
            <a:r>
              <a:rPr sz="4400"/>
              <a:t>Title Text</a:t>
            </a:r>
          </a:p>
        </p:txBody>
      </p:sp>
      <p:sp>
        <p:nvSpPr>
          <p:cNvPr id="44" name="Shape 44"/>
          <p:cNvSpPr/>
          <p:nvPr>
            <p:ph type="body" idx="1"/>
          </p:nvPr>
        </p:nvSpPr>
        <p:spPr>
          <a:xfrm>
            <a:off x="457200" y="274638"/>
            <a:ext cx="6019800" cy="6583363"/>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标题幻灯片">
    <p:spTree>
      <p:nvGrpSpPr>
        <p:cNvPr id="1" name=""/>
        <p:cNvGrpSpPr/>
        <p:nvPr/>
      </p:nvGrpSpPr>
      <p:grpSpPr>
        <a:xfrm>
          <a:off x="0" y="0"/>
          <a:ext cx="0" cy="0"/>
          <a:chOff x="0" y="0"/>
          <a:chExt cx="0" cy="0"/>
        </a:xfrm>
      </p:grpSpPr>
      <p:sp>
        <p:nvSpPr>
          <p:cNvPr id="47" name="Shape 47"/>
          <p:cNvSpPr/>
          <p:nvPr>
            <p:ph type="title"/>
          </p:nvPr>
        </p:nvSpPr>
        <p:spPr>
          <a:xfrm>
            <a:off x="685800" y="1844675"/>
            <a:ext cx="7772400" cy="2041525"/>
          </a:xfrm>
          <a:prstGeom prst="rect">
            <a:avLst/>
          </a:prstGeom>
        </p:spPr>
        <p:txBody>
          <a:bodyPr>
            <a:noAutofit/>
          </a:bodyPr>
          <a:lstStyle/>
          <a:p>
            <a:pPr lvl="0">
              <a:defRPr sz="1800"/>
            </a:pPr>
            <a:r>
              <a:rPr sz="4400"/>
              <a:t>Title Text</a:t>
            </a:r>
          </a:p>
        </p:txBody>
      </p:sp>
      <p:sp>
        <p:nvSpPr>
          <p:cNvPr id="48" name="Shape 48"/>
          <p:cNvSpPr/>
          <p:nvPr>
            <p:ph type="body" idx="1"/>
          </p:nvPr>
        </p:nvSpPr>
        <p:spPr>
          <a:xfrm>
            <a:off x="1371600" y="3886200"/>
            <a:ext cx="6400800" cy="2971800"/>
          </a:xfrm>
          <a:prstGeom prst="rect">
            <a:avLst/>
          </a:prstGeom>
        </p:spPr>
        <p:txBody>
          <a:bodyPr>
            <a:noAutofit/>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lvl="0">
              <a:defRPr sz="1800">
                <a:solidFill>
                  <a:srgbClr val="000000"/>
                </a:solidFill>
              </a:defRPr>
            </a:pPr>
            <a:r>
              <a:rPr sz="3200">
                <a:solidFill>
                  <a:srgbClr val="888888"/>
                </a:solidFill>
              </a:rPr>
              <a:t>Body Level One</a:t>
            </a:r>
            <a:endParaRPr sz="3200">
              <a:solidFill>
                <a:srgbClr val="888888"/>
              </a:solidFill>
            </a:endParaRPr>
          </a:p>
          <a:p>
            <a:pPr lvl="1">
              <a:defRPr sz="1800">
                <a:solidFill>
                  <a:srgbClr val="000000"/>
                </a:solidFill>
              </a:defRPr>
            </a:pPr>
            <a:r>
              <a:rPr sz="3200">
                <a:solidFill>
                  <a:srgbClr val="888888"/>
                </a:solidFill>
              </a:rPr>
              <a:t>Body Level Two</a:t>
            </a:r>
            <a:endParaRPr sz="3200">
              <a:solidFill>
                <a:srgbClr val="888888"/>
              </a:solidFill>
            </a:endParaRPr>
          </a:p>
          <a:p>
            <a:pPr lvl="2">
              <a:defRPr sz="1800">
                <a:solidFill>
                  <a:srgbClr val="000000"/>
                </a:solidFill>
              </a:defRPr>
            </a:pPr>
            <a:r>
              <a:rPr sz="3200">
                <a:solidFill>
                  <a:srgbClr val="888888"/>
                </a:solidFill>
              </a:rPr>
              <a:t>Body Level Three</a:t>
            </a:r>
            <a:endParaRPr sz="3200">
              <a:solidFill>
                <a:srgbClr val="888888"/>
              </a:solidFill>
            </a:endParaRPr>
          </a:p>
          <a:p>
            <a:pPr lvl="3">
              <a:defRPr sz="1800">
                <a:solidFill>
                  <a:srgbClr val="000000"/>
                </a:solidFill>
              </a:defRPr>
            </a:pPr>
            <a:r>
              <a:rPr sz="3200">
                <a:solidFill>
                  <a:srgbClr val="888888"/>
                </a:solidFill>
              </a:rPr>
              <a:t>Body Level Four</a:t>
            </a:r>
            <a:endParaRPr sz="3200">
              <a:solidFill>
                <a:srgbClr val="888888"/>
              </a:solidFill>
            </a:endParaRPr>
          </a:p>
          <a:p>
            <a:pPr lvl="4">
              <a:defRPr sz="1800">
                <a:solidFill>
                  <a:srgbClr val="000000"/>
                </a:solidFill>
              </a:defRPr>
            </a:pPr>
            <a:r>
              <a:rPr sz="3200">
                <a:solidFill>
                  <a:srgbClr val="888888"/>
                </a:solidFill>
              </a:rPr>
              <a:t>Body Level Five</a:t>
            </a:r>
          </a:p>
        </p:txBody>
      </p:sp>
      <p:sp>
        <p:nvSpPr>
          <p:cNvPr id="49" name="Shape 4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标题和内容">
    <p:spTree>
      <p:nvGrpSpPr>
        <p:cNvPr id="1" name=""/>
        <p:cNvGrpSpPr/>
        <p:nvPr/>
      </p:nvGrpSpPr>
      <p:grpSpPr>
        <a:xfrm>
          <a:off x="0" y="0"/>
          <a:ext cx="0" cy="0"/>
          <a:chOff x="0" y="0"/>
          <a:chExt cx="0" cy="0"/>
        </a:xfrm>
      </p:grpSpPr>
      <p:sp>
        <p:nvSpPr>
          <p:cNvPr id="51" name="Shape 51"/>
          <p:cNvSpPr/>
          <p:nvPr>
            <p:ph type="title"/>
          </p:nvPr>
        </p:nvSpPr>
        <p:spPr>
          <a:prstGeom prst="rect">
            <a:avLst/>
          </a:prstGeom>
        </p:spPr>
        <p:txBody>
          <a:bodyPr>
            <a:noAutofit/>
          </a:bodyPr>
          <a:lstStyle/>
          <a:p>
            <a:pPr lvl="0">
              <a:defRPr sz="1800"/>
            </a:pPr>
            <a:r>
              <a:rPr sz="4400"/>
              <a:t>Title Text</a:t>
            </a:r>
          </a:p>
        </p:txBody>
      </p:sp>
      <p:sp>
        <p:nvSpPr>
          <p:cNvPr id="52" name="Shape 52"/>
          <p:cNvSpPr/>
          <p:nvPr>
            <p:ph type="body" idx="1"/>
          </p:nvPr>
        </p:nvSpPr>
        <p:spPr>
          <a:prstGeom prst="rect">
            <a:avLst/>
          </a:prstGeom>
        </p:spPr>
        <p:txBody>
          <a:bodyPr>
            <a:noAutofit/>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53" name="Shape 5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节标题">
    <p:spTree>
      <p:nvGrpSpPr>
        <p:cNvPr id="1" name=""/>
        <p:cNvGrpSpPr/>
        <p:nvPr/>
      </p:nvGrpSpPr>
      <p:grpSpPr>
        <a:xfrm>
          <a:off x="0" y="0"/>
          <a:ext cx="0" cy="0"/>
          <a:chOff x="0" y="0"/>
          <a:chExt cx="0" cy="0"/>
        </a:xfrm>
      </p:grpSpPr>
      <p:sp>
        <p:nvSpPr>
          <p:cNvPr id="55" name="Shape 55"/>
          <p:cNvSpPr/>
          <p:nvPr>
            <p:ph type="title"/>
          </p:nvPr>
        </p:nvSpPr>
        <p:spPr>
          <a:xfrm>
            <a:off x="722312" y="4406900"/>
            <a:ext cx="7772401" cy="1362075"/>
          </a:xfrm>
          <a:prstGeom prst="rect">
            <a:avLst/>
          </a:prstGeom>
        </p:spPr>
        <p:txBody>
          <a:bodyPr anchor="t">
            <a:noAutofit/>
          </a:bodyPr>
          <a:lstStyle>
            <a:lvl1pPr algn="l">
              <a:defRPr b="1" cap="all" sz="4000"/>
            </a:lvl1pPr>
          </a:lstStyle>
          <a:p>
            <a:pPr lvl="0">
              <a:defRPr b="0" cap="none" sz="1800"/>
            </a:pPr>
            <a:r>
              <a:rPr b="1" cap="all" sz="4000"/>
              <a:t>Title Text</a:t>
            </a:r>
          </a:p>
        </p:txBody>
      </p:sp>
      <p:sp>
        <p:nvSpPr>
          <p:cNvPr id="56" name="Shape 56"/>
          <p:cNvSpPr/>
          <p:nvPr>
            <p:ph type="body" idx="1"/>
          </p:nvPr>
        </p:nvSpPr>
        <p:spPr>
          <a:xfrm>
            <a:off x="722312" y="2906713"/>
            <a:ext cx="7772401" cy="1500188"/>
          </a:xfrm>
          <a:prstGeom prst="rect">
            <a:avLst/>
          </a:prstGeom>
        </p:spPr>
        <p:txBody>
          <a:bodyPr anchor="b">
            <a:noAutofit/>
          </a:bodyPr>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endParaRPr sz="2000">
              <a:solidFill>
                <a:srgbClr val="888888"/>
              </a:solidFill>
            </a:endParaRPr>
          </a:p>
          <a:p>
            <a:pPr lvl="1">
              <a:defRPr sz="1800">
                <a:solidFill>
                  <a:srgbClr val="000000"/>
                </a:solidFill>
              </a:defRPr>
            </a:pPr>
            <a:r>
              <a:rPr sz="2000">
                <a:solidFill>
                  <a:srgbClr val="888888"/>
                </a:solidFill>
              </a:rPr>
              <a:t>Body Level Two</a:t>
            </a:r>
            <a:endParaRPr sz="2000">
              <a:solidFill>
                <a:srgbClr val="888888"/>
              </a:solidFill>
            </a:endParaRPr>
          </a:p>
          <a:p>
            <a:pPr lvl="2">
              <a:defRPr sz="1800">
                <a:solidFill>
                  <a:srgbClr val="000000"/>
                </a:solidFill>
              </a:defRPr>
            </a:pPr>
            <a:r>
              <a:rPr sz="2000">
                <a:solidFill>
                  <a:srgbClr val="888888"/>
                </a:solidFill>
              </a:rPr>
              <a:t>Body Level Three</a:t>
            </a:r>
            <a:endParaRPr sz="2000">
              <a:solidFill>
                <a:srgbClr val="888888"/>
              </a:solidFill>
            </a:endParaRPr>
          </a:p>
          <a:p>
            <a:pPr lvl="3">
              <a:defRPr sz="1800">
                <a:solidFill>
                  <a:srgbClr val="000000"/>
                </a:solidFill>
              </a:defRPr>
            </a:pPr>
            <a:r>
              <a:rPr sz="2000">
                <a:solidFill>
                  <a:srgbClr val="888888"/>
                </a:solidFill>
              </a:rPr>
              <a:t>Body Level Four</a:t>
            </a:r>
            <a:endParaRPr sz="2000">
              <a:solidFill>
                <a:srgbClr val="888888"/>
              </a:solidFill>
            </a:endParaRPr>
          </a:p>
          <a:p>
            <a:pPr lvl="4">
              <a:defRPr sz="1800">
                <a:solidFill>
                  <a:srgbClr val="000000"/>
                </a:solidFill>
              </a:defRPr>
            </a:pPr>
            <a:r>
              <a:rPr sz="2000">
                <a:solidFill>
                  <a:srgbClr val="888888"/>
                </a:solidFill>
              </a:rPr>
              <a:t>Body Level Five</a:t>
            </a:r>
          </a:p>
        </p:txBody>
      </p:sp>
      <p:sp>
        <p:nvSpPr>
          <p:cNvPr id="57" name="Shape 5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两栏内容">
    <p:spTree>
      <p:nvGrpSpPr>
        <p:cNvPr id="1" name=""/>
        <p:cNvGrpSpPr/>
        <p:nvPr/>
      </p:nvGrpSpPr>
      <p:grpSpPr>
        <a:xfrm>
          <a:off x="0" y="0"/>
          <a:ext cx="0" cy="0"/>
          <a:chOff x="0" y="0"/>
          <a:chExt cx="0" cy="0"/>
        </a:xfrm>
      </p:grpSpPr>
      <p:sp>
        <p:nvSpPr>
          <p:cNvPr id="59" name="Shape 59"/>
          <p:cNvSpPr/>
          <p:nvPr>
            <p:ph type="title"/>
          </p:nvPr>
        </p:nvSpPr>
        <p:spPr>
          <a:prstGeom prst="rect">
            <a:avLst/>
          </a:prstGeom>
        </p:spPr>
        <p:txBody>
          <a:bodyPr>
            <a:noAutofit/>
          </a:bodyPr>
          <a:lstStyle/>
          <a:p>
            <a:pPr lvl="0">
              <a:defRPr sz="1800"/>
            </a:pPr>
            <a:r>
              <a:rPr sz="4400"/>
              <a:t>Title Text</a:t>
            </a:r>
          </a:p>
        </p:txBody>
      </p:sp>
      <p:sp>
        <p:nvSpPr>
          <p:cNvPr id="60" name="Shape 60"/>
          <p:cNvSpPr/>
          <p:nvPr>
            <p:ph type="body" idx="1"/>
          </p:nvPr>
        </p:nvSpPr>
        <p:spPr>
          <a:xfrm>
            <a:off x="457200" y="1600200"/>
            <a:ext cx="4038600" cy="5257800"/>
          </a:xfrm>
          <a:prstGeom prst="rect">
            <a:avLst/>
          </a:prstGeom>
        </p:spPr>
        <p:txBody>
          <a:bodyPr>
            <a:no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
        <p:nvSpPr>
          <p:cNvPr id="61" name="Shape 6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比较">
    <p:spTree>
      <p:nvGrpSpPr>
        <p:cNvPr id="1" name=""/>
        <p:cNvGrpSpPr/>
        <p:nvPr/>
      </p:nvGrpSpPr>
      <p:grpSpPr>
        <a:xfrm>
          <a:off x="0" y="0"/>
          <a:ext cx="0" cy="0"/>
          <a:chOff x="0" y="0"/>
          <a:chExt cx="0" cy="0"/>
        </a:xfrm>
      </p:grpSpPr>
      <p:sp>
        <p:nvSpPr>
          <p:cNvPr id="63" name="Shape 63"/>
          <p:cNvSpPr/>
          <p:nvPr>
            <p:ph type="title"/>
          </p:nvPr>
        </p:nvSpPr>
        <p:spPr>
          <a:xfrm>
            <a:off x="457200" y="256810"/>
            <a:ext cx="8229600" cy="1178656"/>
          </a:xfrm>
          <a:prstGeom prst="rect">
            <a:avLst/>
          </a:prstGeom>
        </p:spPr>
        <p:txBody>
          <a:bodyPr>
            <a:noAutofit/>
          </a:bodyPr>
          <a:lstStyle/>
          <a:p>
            <a:pPr lvl="0">
              <a:defRPr sz="1800"/>
            </a:pPr>
            <a:r>
              <a:rPr sz="4400"/>
              <a:t>Title Text</a:t>
            </a:r>
          </a:p>
        </p:txBody>
      </p:sp>
      <p:sp>
        <p:nvSpPr>
          <p:cNvPr id="64" name="Shape 64"/>
          <p:cNvSpPr/>
          <p:nvPr>
            <p:ph type="body" idx="1"/>
          </p:nvPr>
        </p:nvSpPr>
        <p:spPr>
          <a:xfrm>
            <a:off x="457200" y="1435465"/>
            <a:ext cx="4040188" cy="739411"/>
          </a:xfrm>
          <a:prstGeom prst="rect">
            <a:avLst/>
          </a:prstGeom>
        </p:spPr>
        <p:txBody>
          <a:bodyPr anchor="b">
            <a:noAutofit/>
          </a:bodyPr>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lvl="0">
              <a:defRPr b="0" sz="1800"/>
            </a:pPr>
            <a:r>
              <a:rPr b="1" sz="2400"/>
              <a:t>Body Level One</a:t>
            </a:r>
            <a:endParaRPr b="1" sz="2400"/>
          </a:p>
          <a:p>
            <a:pPr lvl="1">
              <a:defRPr b="0" sz="1800"/>
            </a:pPr>
            <a:r>
              <a:rPr b="1" sz="2400"/>
              <a:t>Body Level Two</a:t>
            </a:r>
            <a:endParaRPr b="1" sz="2400"/>
          </a:p>
          <a:p>
            <a:pPr lvl="2">
              <a:defRPr b="0" sz="1800"/>
            </a:pPr>
            <a:r>
              <a:rPr b="1" sz="2400"/>
              <a:t>Body Level Three</a:t>
            </a:r>
            <a:endParaRPr b="1" sz="2400"/>
          </a:p>
          <a:p>
            <a:pPr lvl="3">
              <a:defRPr b="0" sz="1800"/>
            </a:pPr>
            <a:r>
              <a:rPr b="1" sz="2400"/>
              <a:t>Body Level Four</a:t>
            </a:r>
            <a:endParaRPr b="1" sz="2400"/>
          </a:p>
          <a:p>
            <a:pPr lvl="4">
              <a:defRPr b="0" sz="1800"/>
            </a:pPr>
            <a:r>
              <a:rPr b="1" sz="2400"/>
              <a:t>Body Level Five</a:t>
            </a:r>
          </a:p>
        </p:txBody>
      </p:sp>
      <p:sp>
        <p:nvSpPr>
          <p:cNvPr id="65" name="Shape 6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仅标题">
    <p:spTree>
      <p:nvGrpSpPr>
        <p:cNvPr id="1" name=""/>
        <p:cNvGrpSpPr/>
        <p:nvPr/>
      </p:nvGrpSpPr>
      <p:grpSpPr>
        <a:xfrm>
          <a:off x="0" y="0"/>
          <a:ext cx="0" cy="0"/>
          <a:chOff x="0" y="0"/>
          <a:chExt cx="0" cy="0"/>
        </a:xfrm>
      </p:grpSpPr>
      <p:sp>
        <p:nvSpPr>
          <p:cNvPr id="67" name="Shape 67"/>
          <p:cNvSpPr/>
          <p:nvPr>
            <p:ph type="title"/>
          </p:nvPr>
        </p:nvSpPr>
        <p:spPr>
          <a:prstGeom prst="rect">
            <a:avLst/>
          </a:prstGeom>
        </p:spPr>
        <p:txBody>
          <a:bodyPr>
            <a:noAutofit/>
          </a:bodyPr>
          <a:lstStyle/>
          <a:p>
            <a:pPr lvl="0">
              <a:defRPr sz="1800"/>
            </a:pPr>
            <a:r>
              <a:rPr sz="4400"/>
              <a:t>Title Text</a:t>
            </a:r>
          </a:p>
        </p:txBody>
      </p:sp>
      <p:sp>
        <p:nvSpPr>
          <p:cNvPr id="68" name="Shape 6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空白">
    <p:spTree>
      <p:nvGrpSpPr>
        <p:cNvPr id="1" name=""/>
        <p:cNvGrpSpPr/>
        <p:nvPr/>
      </p:nvGrpSpPr>
      <p:grpSpPr>
        <a:xfrm>
          <a:off x="0" y="0"/>
          <a:ext cx="0" cy="0"/>
          <a:chOff x="0" y="0"/>
          <a:chExt cx="0" cy="0"/>
        </a:xfrm>
      </p:grpSpPr>
      <p:sp>
        <p:nvSpPr>
          <p:cNvPr id="70" name="Shape 7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内容与标题">
    <p:spTree>
      <p:nvGrpSpPr>
        <p:cNvPr id="1" name=""/>
        <p:cNvGrpSpPr/>
        <p:nvPr/>
      </p:nvGrpSpPr>
      <p:grpSpPr>
        <a:xfrm>
          <a:off x="0" y="0"/>
          <a:ext cx="0" cy="0"/>
          <a:chOff x="0" y="0"/>
          <a:chExt cx="0" cy="0"/>
        </a:xfrm>
      </p:grpSpPr>
      <p:sp>
        <p:nvSpPr>
          <p:cNvPr id="72" name="Shape 72"/>
          <p:cNvSpPr/>
          <p:nvPr>
            <p:ph type="title"/>
          </p:nvPr>
        </p:nvSpPr>
        <p:spPr>
          <a:xfrm>
            <a:off x="457200" y="0"/>
            <a:ext cx="3008314" cy="1435100"/>
          </a:xfrm>
          <a:prstGeom prst="rect">
            <a:avLst/>
          </a:prstGeom>
        </p:spPr>
        <p:txBody>
          <a:bodyPr anchor="b">
            <a:noAutofit/>
          </a:bodyPr>
          <a:lstStyle>
            <a:lvl1pPr algn="l">
              <a:defRPr b="1" sz="2000"/>
            </a:lvl1pPr>
          </a:lstStyle>
          <a:p>
            <a:pPr lvl="0">
              <a:defRPr b="0" sz="1800"/>
            </a:pPr>
            <a:r>
              <a:rPr b="1" sz="2000"/>
              <a:t>Title Text</a:t>
            </a:r>
          </a:p>
        </p:txBody>
      </p:sp>
      <p:sp>
        <p:nvSpPr>
          <p:cNvPr id="73" name="Shape 73"/>
          <p:cNvSpPr/>
          <p:nvPr>
            <p:ph type="body" idx="1"/>
          </p:nvPr>
        </p:nvSpPr>
        <p:spPr>
          <a:xfrm>
            <a:off x="3575050" y="273050"/>
            <a:ext cx="5111750" cy="6584950"/>
          </a:xfrm>
          <a:prstGeom prst="rect">
            <a:avLst/>
          </a:prstGeom>
        </p:spPr>
        <p:txBody>
          <a:bodyPr>
            <a:noAutofit/>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74" name="Shape 7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标题和内容">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pPr>
            <a:r>
              <a:rPr sz="4400"/>
              <a:t>Title Text</a:t>
            </a:r>
          </a:p>
        </p:txBody>
      </p:sp>
      <p:sp>
        <p:nvSpPr>
          <p:cNvPr id="11" name="Shape 11"/>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图片与标题">
    <p:spTree>
      <p:nvGrpSpPr>
        <p:cNvPr id="1" name=""/>
        <p:cNvGrpSpPr/>
        <p:nvPr/>
      </p:nvGrpSpPr>
      <p:grpSpPr>
        <a:xfrm>
          <a:off x="0" y="0"/>
          <a:ext cx="0" cy="0"/>
          <a:chOff x="0" y="0"/>
          <a:chExt cx="0" cy="0"/>
        </a:xfrm>
      </p:grpSpPr>
      <p:sp>
        <p:nvSpPr>
          <p:cNvPr id="76" name="Shape 76"/>
          <p:cNvSpPr/>
          <p:nvPr>
            <p:ph type="title"/>
          </p:nvPr>
        </p:nvSpPr>
        <p:spPr>
          <a:xfrm>
            <a:off x="1792288" y="4800600"/>
            <a:ext cx="5486401" cy="566738"/>
          </a:xfrm>
          <a:prstGeom prst="rect">
            <a:avLst/>
          </a:prstGeom>
        </p:spPr>
        <p:txBody>
          <a:bodyPr anchor="b">
            <a:noAutofit/>
          </a:bodyPr>
          <a:lstStyle>
            <a:lvl1pPr algn="l">
              <a:defRPr b="1" sz="2000"/>
            </a:lvl1pPr>
          </a:lstStyle>
          <a:p>
            <a:pPr lvl="0">
              <a:defRPr b="0" sz="1800"/>
            </a:pPr>
            <a:r>
              <a:rPr b="1" sz="2000"/>
              <a:t>Title Text</a:t>
            </a:r>
          </a:p>
        </p:txBody>
      </p:sp>
      <p:sp>
        <p:nvSpPr>
          <p:cNvPr id="77" name="Shape 77"/>
          <p:cNvSpPr/>
          <p:nvPr>
            <p:ph type="body" idx="1"/>
          </p:nvPr>
        </p:nvSpPr>
        <p:spPr>
          <a:xfrm>
            <a:off x="1792288" y="5367337"/>
            <a:ext cx="5486401" cy="804863"/>
          </a:xfrm>
          <a:prstGeom prst="rect">
            <a:avLst/>
          </a:prstGeom>
        </p:spPr>
        <p:txBody>
          <a:bodyPr>
            <a:noAutofit/>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Body Level One</a:t>
            </a:r>
            <a:endParaRPr sz="1400"/>
          </a:p>
          <a:p>
            <a:pPr lvl="1">
              <a:defRPr sz="1800"/>
            </a:pPr>
            <a:r>
              <a:rPr sz="1400"/>
              <a:t>Body Level Two</a:t>
            </a:r>
            <a:endParaRPr sz="1400"/>
          </a:p>
          <a:p>
            <a:pPr lvl="2">
              <a:defRPr sz="1800"/>
            </a:pPr>
            <a:r>
              <a:rPr sz="1400"/>
              <a:t>Body Level Three</a:t>
            </a:r>
            <a:endParaRPr sz="1400"/>
          </a:p>
          <a:p>
            <a:pPr lvl="3">
              <a:defRPr sz="1800"/>
            </a:pPr>
            <a:r>
              <a:rPr sz="1400"/>
              <a:t>Body Level Four</a:t>
            </a:r>
            <a:endParaRPr sz="1400"/>
          </a:p>
          <a:p>
            <a:pPr lvl="4">
              <a:defRPr sz="1800"/>
            </a:pPr>
            <a:r>
              <a:rPr sz="1400"/>
              <a:t>Body Level Five</a:t>
            </a:r>
          </a:p>
        </p:txBody>
      </p:sp>
      <p:sp>
        <p:nvSpPr>
          <p:cNvPr id="78" name="Shape 7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1" showMasterPhAnim="1">
  <p:cSld name="标题和竖排文字">
    <p:spTree>
      <p:nvGrpSpPr>
        <p:cNvPr id="1" name=""/>
        <p:cNvGrpSpPr/>
        <p:nvPr/>
      </p:nvGrpSpPr>
      <p:grpSpPr>
        <a:xfrm>
          <a:off x="0" y="0"/>
          <a:ext cx="0" cy="0"/>
          <a:chOff x="0" y="0"/>
          <a:chExt cx="0" cy="0"/>
        </a:xfrm>
      </p:grpSpPr>
      <p:sp>
        <p:nvSpPr>
          <p:cNvPr id="80" name="Shape 80"/>
          <p:cNvSpPr/>
          <p:nvPr>
            <p:ph type="title"/>
          </p:nvPr>
        </p:nvSpPr>
        <p:spPr>
          <a:prstGeom prst="rect">
            <a:avLst/>
          </a:prstGeom>
        </p:spPr>
        <p:txBody>
          <a:bodyPr>
            <a:noAutofit/>
          </a:bodyPr>
          <a:lstStyle/>
          <a:p>
            <a:pPr lvl="0">
              <a:defRPr sz="1800"/>
            </a:pPr>
            <a:r>
              <a:rPr sz="4400"/>
              <a:t>Title Text</a:t>
            </a:r>
          </a:p>
        </p:txBody>
      </p:sp>
      <p:sp>
        <p:nvSpPr>
          <p:cNvPr id="81" name="Shape 81"/>
          <p:cNvSpPr/>
          <p:nvPr>
            <p:ph type="body" idx="1"/>
          </p:nvPr>
        </p:nvSpPr>
        <p:spPr>
          <a:prstGeom prst="rect">
            <a:avLst/>
          </a:prstGeom>
        </p:spPr>
        <p:txBody>
          <a:bodyPr>
            <a:noAutofit/>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82" name="Shape 8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1" showMasterPhAnim="1">
  <p:cSld name="垂直排列标题与文本">
    <p:spTree>
      <p:nvGrpSpPr>
        <p:cNvPr id="1" name=""/>
        <p:cNvGrpSpPr/>
        <p:nvPr/>
      </p:nvGrpSpPr>
      <p:grpSpPr>
        <a:xfrm>
          <a:off x="0" y="0"/>
          <a:ext cx="0" cy="0"/>
          <a:chOff x="0" y="0"/>
          <a:chExt cx="0" cy="0"/>
        </a:xfrm>
      </p:grpSpPr>
      <p:sp>
        <p:nvSpPr>
          <p:cNvPr id="84" name="Shape 84"/>
          <p:cNvSpPr/>
          <p:nvPr>
            <p:ph type="title"/>
          </p:nvPr>
        </p:nvSpPr>
        <p:spPr>
          <a:xfrm>
            <a:off x="6629400" y="0"/>
            <a:ext cx="2057400" cy="6400802"/>
          </a:xfrm>
          <a:prstGeom prst="rect">
            <a:avLst/>
          </a:prstGeom>
        </p:spPr>
        <p:txBody>
          <a:bodyPr>
            <a:noAutofit/>
          </a:bodyPr>
          <a:lstStyle/>
          <a:p>
            <a:pPr lvl="0">
              <a:defRPr sz="1800"/>
            </a:pPr>
            <a:r>
              <a:rPr sz="4400"/>
              <a:t>Title Text</a:t>
            </a:r>
          </a:p>
        </p:txBody>
      </p:sp>
      <p:sp>
        <p:nvSpPr>
          <p:cNvPr id="85" name="Shape 85"/>
          <p:cNvSpPr/>
          <p:nvPr>
            <p:ph type="body" idx="1"/>
          </p:nvPr>
        </p:nvSpPr>
        <p:spPr>
          <a:xfrm>
            <a:off x="457200" y="274638"/>
            <a:ext cx="6019800" cy="6583363"/>
          </a:xfrm>
          <a:prstGeom prst="rect">
            <a:avLst/>
          </a:prstGeom>
        </p:spPr>
        <p:txBody>
          <a:bodyPr>
            <a:noAutofit/>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86" name="Shape 8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节标题">
    <p:spTree>
      <p:nvGrpSpPr>
        <p:cNvPr id="1" name=""/>
        <p:cNvGrpSpPr/>
        <p:nvPr/>
      </p:nvGrpSpPr>
      <p:grpSpPr>
        <a:xfrm>
          <a:off x="0" y="0"/>
          <a:ext cx="0" cy="0"/>
          <a:chOff x="0" y="0"/>
          <a:chExt cx="0" cy="0"/>
        </a:xfrm>
      </p:grpSpPr>
      <p:sp>
        <p:nvSpPr>
          <p:cNvPr id="14" name="Shape 14"/>
          <p:cNvSpPr/>
          <p:nvPr>
            <p:ph type="title"/>
          </p:nvPr>
        </p:nvSpPr>
        <p:spPr>
          <a:xfrm>
            <a:off x="722312" y="4406900"/>
            <a:ext cx="7772401" cy="1362075"/>
          </a:xfrm>
          <a:prstGeom prst="rect">
            <a:avLst/>
          </a:prstGeom>
        </p:spPr>
        <p:txBody>
          <a:bodyPr anchor="t"/>
          <a:lstStyle>
            <a:lvl1pPr algn="l">
              <a:defRPr b="1" cap="all" sz="4000"/>
            </a:lvl1pPr>
          </a:lstStyle>
          <a:p>
            <a:pPr lvl="0">
              <a:defRPr b="0" cap="none" sz="1800"/>
            </a:pPr>
            <a:r>
              <a:rPr b="1" cap="all" sz="4000"/>
              <a:t>Title Text</a:t>
            </a:r>
          </a:p>
        </p:txBody>
      </p:sp>
      <p:sp>
        <p:nvSpPr>
          <p:cNvPr id="15" name="Shape 15"/>
          <p:cNvSpPr/>
          <p:nvPr>
            <p:ph type="body"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endParaRPr sz="2000">
              <a:solidFill>
                <a:srgbClr val="888888"/>
              </a:solidFill>
            </a:endParaRPr>
          </a:p>
          <a:p>
            <a:pPr lvl="1">
              <a:defRPr sz="1800">
                <a:solidFill>
                  <a:srgbClr val="000000"/>
                </a:solidFill>
              </a:defRPr>
            </a:pPr>
            <a:r>
              <a:rPr sz="2000">
                <a:solidFill>
                  <a:srgbClr val="888888"/>
                </a:solidFill>
              </a:rPr>
              <a:t>Body Level Two</a:t>
            </a:r>
            <a:endParaRPr sz="2000">
              <a:solidFill>
                <a:srgbClr val="888888"/>
              </a:solidFill>
            </a:endParaRPr>
          </a:p>
          <a:p>
            <a:pPr lvl="2">
              <a:defRPr sz="1800">
                <a:solidFill>
                  <a:srgbClr val="000000"/>
                </a:solidFill>
              </a:defRPr>
            </a:pPr>
            <a:r>
              <a:rPr sz="2000">
                <a:solidFill>
                  <a:srgbClr val="888888"/>
                </a:solidFill>
              </a:rPr>
              <a:t>Body Level Three</a:t>
            </a:r>
            <a:endParaRPr sz="2000">
              <a:solidFill>
                <a:srgbClr val="888888"/>
              </a:solidFill>
            </a:endParaRPr>
          </a:p>
          <a:p>
            <a:pPr lvl="3">
              <a:defRPr sz="1800">
                <a:solidFill>
                  <a:srgbClr val="000000"/>
                </a:solidFill>
              </a:defRPr>
            </a:pPr>
            <a:r>
              <a:rPr sz="2000">
                <a:solidFill>
                  <a:srgbClr val="888888"/>
                </a:solidFill>
              </a:rPr>
              <a:t>Body Level Four</a:t>
            </a:r>
            <a:endParaRPr sz="2000">
              <a:solidFill>
                <a:srgbClr val="888888"/>
              </a:solidFill>
            </a:endParaRPr>
          </a:p>
          <a:p>
            <a:pPr lvl="4">
              <a:defRPr sz="1800">
                <a:solidFill>
                  <a:srgbClr val="000000"/>
                </a:solidFill>
              </a:defRPr>
            </a:pPr>
            <a:r>
              <a:rPr sz="2000">
                <a:solidFill>
                  <a:srgbClr val="888888"/>
                </a:solidFill>
              </a:rPr>
              <a:t>Body Level Five</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两栏内容">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4400"/>
              <a:t>Title Text</a:t>
            </a:r>
          </a:p>
        </p:txBody>
      </p:sp>
      <p:sp>
        <p:nvSpPr>
          <p:cNvPr id="19" name="Shape 19"/>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比较">
    <p:spTree>
      <p:nvGrpSpPr>
        <p:cNvPr id="1" name=""/>
        <p:cNvGrpSpPr/>
        <p:nvPr/>
      </p:nvGrpSpPr>
      <p:grpSpPr>
        <a:xfrm>
          <a:off x="0" y="0"/>
          <a:ext cx="0" cy="0"/>
          <a:chOff x="0" y="0"/>
          <a:chExt cx="0" cy="0"/>
        </a:xfrm>
      </p:grpSpPr>
      <p:sp>
        <p:nvSpPr>
          <p:cNvPr id="22" name="Shape 22"/>
          <p:cNvSpPr/>
          <p:nvPr>
            <p:ph type="title"/>
          </p:nvPr>
        </p:nvSpPr>
        <p:spPr>
          <a:xfrm>
            <a:off x="457200" y="256810"/>
            <a:ext cx="8229600" cy="1178656"/>
          </a:xfrm>
          <a:prstGeom prst="rect">
            <a:avLst/>
          </a:prstGeom>
        </p:spPr>
        <p:txBody>
          <a:bodyPr/>
          <a:lstStyle/>
          <a:p>
            <a:pPr lvl="0">
              <a:defRPr sz="1800"/>
            </a:pPr>
            <a:r>
              <a:rPr sz="4400"/>
              <a:t>Title Text</a:t>
            </a:r>
          </a:p>
        </p:txBody>
      </p:sp>
      <p:sp>
        <p:nvSpPr>
          <p:cNvPr id="23" name="Shape 23"/>
          <p:cNvSpPr/>
          <p:nvPr>
            <p:ph type="body" idx="1"/>
          </p:nvPr>
        </p:nvSpPr>
        <p:spPr>
          <a:xfrm>
            <a:off x="457200" y="1435465"/>
            <a:ext cx="4040188" cy="739411"/>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lvl="0">
              <a:defRPr b="0" sz="1800"/>
            </a:pPr>
            <a:r>
              <a:rPr b="1" sz="2400"/>
              <a:t>Body Level One</a:t>
            </a:r>
            <a:endParaRPr b="1" sz="2400"/>
          </a:p>
          <a:p>
            <a:pPr lvl="1">
              <a:defRPr b="0" sz="1800"/>
            </a:pPr>
            <a:r>
              <a:rPr b="1" sz="2400"/>
              <a:t>Body Level Two</a:t>
            </a:r>
            <a:endParaRPr b="1" sz="2400"/>
          </a:p>
          <a:p>
            <a:pPr lvl="2">
              <a:defRPr b="0" sz="1800"/>
            </a:pPr>
            <a:r>
              <a:rPr b="1" sz="2400"/>
              <a:t>Body Level Three</a:t>
            </a:r>
            <a:endParaRPr b="1" sz="2400"/>
          </a:p>
          <a:p>
            <a:pPr lvl="3">
              <a:defRPr b="0" sz="1800"/>
            </a:pPr>
            <a:r>
              <a:rPr b="1" sz="2400"/>
              <a:t>Body Level Four</a:t>
            </a:r>
            <a:endParaRPr b="1" sz="2400"/>
          </a:p>
          <a:p>
            <a:pPr lvl="4">
              <a:defRPr b="0" sz="1800"/>
            </a:pPr>
            <a:r>
              <a:rPr b="1" sz="2400"/>
              <a:t>Body Level Five</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仅标题">
    <p:spTree>
      <p:nvGrpSpPr>
        <p:cNvPr id="1" name=""/>
        <p:cNvGrpSpPr/>
        <p:nvPr/>
      </p:nvGrpSpPr>
      <p:grpSpPr>
        <a:xfrm>
          <a:off x="0" y="0"/>
          <a:ext cx="0" cy="0"/>
          <a:chOff x="0" y="0"/>
          <a:chExt cx="0" cy="0"/>
        </a:xfrm>
      </p:grpSpPr>
      <p:sp>
        <p:nvSpPr>
          <p:cNvPr id="26" name="Shape 26"/>
          <p:cNvSpPr/>
          <p:nvPr>
            <p:ph type="title"/>
          </p:nvPr>
        </p:nvSpPr>
        <p:spPr>
          <a:prstGeom prst="rect">
            <a:avLst/>
          </a:prstGeom>
        </p:spPr>
        <p:txBody>
          <a:bodyPr/>
          <a:lstStyle/>
          <a:p>
            <a:pPr lvl="0">
              <a:defRPr sz="1800"/>
            </a:pPr>
            <a:r>
              <a:rPr sz="4400"/>
              <a:t>Title Text</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空白">
    <p:spTree>
      <p:nvGrpSpPr>
        <p:cNvPr id="1" name=""/>
        <p:cNvGrpSpPr/>
        <p:nvPr/>
      </p:nvGrpSpPr>
      <p:grpSpPr>
        <a:xfrm>
          <a:off x="0" y="0"/>
          <a:ext cx="0" cy="0"/>
          <a:chOff x="0" y="0"/>
          <a:chExt cx="0" cy="0"/>
        </a:xfrm>
      </p:grpSpPr>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内容与标题">
    <p:spTree>
      <p:nvGrpSpPr>
        <p:cNvPr id="1" name=""/>
        <p:cNvGrpSpPr/>
        <p:nvPr/>
      </p:nvGrpSpPr>
      <p:grpSpPr>
        <a:xfrm>
          <a:off x="0" y="0"/>
          <a:ext cx="0" cy="0"/>
          <a:chOff x="0" y="0"/>
          <a:chExt cx="0" cy="0"/>
        </a:xfrm>
      </p:grpSpPr>
      <p:sp>
        <p:nvSpPr>
          <p:cNvPr id="31" name="Shape 31"/>
          <p:cNvSpPr/>
          <p:nvPr>
            <p:ph type="title"/>
          </p:nvPr>
        </p:nvSpPr>
        <p:spPr>
          <a:xfrm>
            <a:off x="457200" y="0"/>
            <a:ext cx="3008314" cy="1435100"/>
          </a:xfrm>
          <a:prstGeom prst="rect">
            <a:avLst/>
          </a:prstGeom>
        </p:spPr>
        <p:txBody>
          <a:bodyPr anchor="b"/>
          <a:lstStyle>
            <a:lvl1pPr algn="l">
              <a:defRPr b="1" sz="2000"/>
            </a:lvl1pPr>
          </a:lstStyle>
          <a:p>
            <a:pPr lvl="0">
              <a:defRPr b="0" sz="1800"/>
            </a:pPr>
            <a:r>
              <a:rPr b="1" sz="2000"/>
              <a:t>Title Text</a:t>
            </a:r>
          </a:p>
        </p:txBody>
      </p:sp>
      <p:sp>
        <p:nvSpPr>
          <p:cNvPr id="32" name="Shape 32"/>
          <p:cNvSpPr/>
          <p:nvPr>
            <p:ph type="body" idx="1"/>
          </p:nvPr>
        </p:nvSpPr>
        <p:spPr>
          <a:xfrm>
            <a:off x="3575050" y="273050"/>
            <a:ext cx="5111750" cy="6584950"/>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图片与标题">
    <p:spTree>
      <p:nvGrpSpPr>
        <p:cNvPr id="1" name=""/>
        <p:cNvGrpSpPr/>
        <p:nvPr/>
      </p:nvGrpSpPr>
      <p:grpSpPr>
        <a:xfrm>
          <a:off x="0" y="0"/>
          <a:ext cx="0" cy="0"/>
          <a:chOff x="0" y="0"/>
          <a:chExt cx="0" cy="0"/>
        </a:xfrm>
      </p:grpSpPr>
      <p:sp>
        <p:nvSpPr>
          <p:cNvPr id="35" name="Shape 35"/>
          <p:cNvSpPr/>
          <p:nvPr>
            <p:ph type="title"/>
          </p:nvPr>
        </p:nvSpPr>
        <p:spPr>
          <a:xfrm>
            <a:off x="1792288" y="4800600"/>
            <a:ext cx="5486401" cy="566738"/>
          </a:xfrm>
          <a:prstGeom prst="rect">
            <a:avLst/>
          </a:prstGeom>
        </p:spPr>
        <p:txBody>
          <a:bodyPr anchor="b"/>
          <a:lstStyle>
            <a:lvl1pPr algn="l">
              <a:defRPr b="1" sz="2000"/>
            </a:lvl1pPr>
          </a:lstStyle>
          <a:p>
            <a:pPr lvl="0">
              <a:defRPr b="0" sz="1800"/>
            </a:pPr>
            <a:r>
              <a:rPr b="1" sz="2000"/>
              <a:t>Title Text</a:t>
            </a:r>
          </a:p>
        </p:txBody>
      </p:sp>
      <p:sp>
        <p:nvSpPr>
          <p:cNvPr id="36" name="Shape 36"/>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Body Level One</a:t>
            </a:r>
            <a:endParaRPr sz="1400"/>
          </a:p>
          <a:p>
            <a:pPr lvl="1">
              <a:defRPr sz="1800"/>
            </a:pPr>
            <a:r>
              <a:rPr sz="1400"/>
              <a:t>Body Level Two</a:t>
            </a:r>
            <a:endParaRPr sz="1400"/>
          </a:p>
          <a:p>
            <a:pPr lvl="2">
              <a:defRPr sz="1800"/>
            </a:pPr>
            <a:r>
              <a:rPr sz="1400"/>
              <a:t>Body Level Three</a:t>
            </a:r>
            <a:endParaRPr sz="1400"/>
          </a:p>
          <a:p>
            <a:pPr lvl="3">
              <a:defRPr sz="1800"/>
            </a:pPr>
            <a:r>
              <a:rPr sz="1400"/>
              <a:t>Body Level Four</a:t>
            </a:r>
            <a:endParaRPr sz="1400"/>
          </a:p>
          <a:p>
            <a:pPr lvl="4">
              <a:defRPr sz="1800"/>
            </a:pPr>
            <a:r>
              <a:rPr sz="1400"/>
              <a:t>Body Level Five</a:t>
            </a: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lvl="0">
              <a:defRPr sz="1800"/>
            </a:pPr>
            <a:r>
              <a:rPr sz="4400"/>
              <a:t>Title Text</a:t>
            </a:r>
          </a:p>
        </p:txBody>
      </p:sp>
      <p:sp>
        <p:nvSpPr>
          <p:cNvPr id="3" name="Shape 3"/>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 name="Shape 4"/>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transition spd="med" advClick="1"/>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1.gif"/><Relationship Id="rId4" Type="http://schemas.openxmlformats.org/officeDocument/2006/relationships/image" Target="../media/image2.gif"/><Relationship Id="rId5" Type="http://schemas.openxmlformats.org/officeDocument/2006/relationships/image" Target="../media/image3.gif"/><Relationship Id="rId6" Type="http://schemas.openxmlformats.org/officeDocument/2006/relationships/image" Target="../media/image1.png"/><Relationship Id="rId7" Type="http://schemas.openxmlformats.org/officeDocument/2006/relationships/image" Target="../media/image5.gif"/><Relationship Id="rId8" Type="http://schemas.openxmlformats.org/officeDocument/2006/relationships/image" Target="../media/image7.gif"/><Relationship Id="rId9" Type="http://schemas.openxmlformats.org/officeDocument/2006/relationships/image" Target="../media/image3.png"/><Relationship Id="rId10" Type="http://schemas.openxmlformats.org/officeDocument/2006/relationships/image" Target="../media/image6.gif"/><Relationship Id="rId11" Type="http://schemas.openxmlformats.org/officeDocument/2006/relationships/image" Target="../media/image6.jpeg"/><Relationship Id="rId12" Type="http://schemas.openxmlformats.org/officeDocument/2006/relationships/image" Target="../media/image4.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1.gif"/><Relationship Id="rId4" Type="http://schemas.openxmlformats.org/officeDocument/2006/relationships/image" Target="../media/image2.gif"/><Relationship Id="rId5" Type="http://schemas.openxmlformats.org/officeDocument/2006/relationships/image" Target="../media/image3.gif"/><Relationship Id="rId6" Type="http://schemas.openxmlformats.org/officeDocument/2006/relationships/image" Target="../media/image1.png"/><Relationship Id="rId7" Type="http://schemas.openxmlformats.org/officeDocument/2006/relationships/image" Target="../media/image5.gif"/><Relationship Id="rId8" Type="http://schemas.openxmlformats.org/officeDocument/2006/relationships/image" Target="../media/image7.gif"/><Relationship Id="rId9" Type="http://schemas.openxmlformats.org/officeDocument/2006/relationships/image" Target="../media/image3.png"/><Relationship Id="rId10" Type="http://schemas.openxmlformats.org/officeDocument/2006/relationships/image" Target="../media/image6.gif"/><Relationship Id="rId11" Type="http://schemas.openxmlformats.org/officeDocument/2006/relationships/image" Target="../media/image6.jpeg"/><Relationship Id="rId12" Type="http://schemas.openxmlformats.org/officeDocument/2006/relationships/image" Target="../media/image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1.gif"/><Relationship Id="rId4" Type="http://schemas.openxmlformats.org/officeDocument/2006/relationships/image" Target="../media/image2.gif"/><Relationship Id="rId5" Type="http://schemas.openxmlformats.org/officeDocument/2006/relationships/image" Target="../media/image3.gif"/><Relationship Id="rId6" Type="http://schemas.openxmlformats.org/officeDocument/2006/relationships/image" Target="../media/image1.png"/><Relationship Id="rId7" Type="http://schemas.openxmlformats.org/officeDocument/2006/relationships/image" Target="../media/image5.gif"/><Relationship Id="rId8" Type="http://schemas.openxmlformats.org/officeDocument/2006/relationships/image" Target="../media/image7.gif"/><Relationship Id="rId9" Type="http://schemas.openxmlformats.org/officeDocument/2006/relationships/image" Target="../media/image3.png"/><Relationship Id="rId10" Type="http://schemas.openxmlformats.org/officeDocument/2006/relationships/image" Target="../media/image6.gif"/><Relationship Id="rId11" Type="http://schemas.openxmlformats.org/officeDocument/2006/relationships/image" Target="../media/image6.jpeg"/><Relationship Id="rId12" Type="http://schemas.openxmlformats.org/officeDocument/2006/relationships/image" Target="../media/image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 Id="rId3" Type="http://schemas.openxmlformats.org/officeDocument/2006/relationships/image" Target="../media/image3.gif"/><Relationship Id="rId4" Type="http://schemas.openxmlformats.org/officeDocument/2006/relationships/image" Target="../media/image1.png"/><Relationship Id="rId5" Type="http://schemas.openxmlformats.org/officeDocument/2006/relationships/image" Target="../media/image5.gif"/><Relationship Id="rId6" Type="http://schemas.openxmlformats.org/officeDocument/2006/relationships/image" Target="../media/image6.gif"/><Relationship Id="rId7" Type="http://schemas.openxmlformats.org/officeDocument/2006/relationships/image" Target="../media/image7.gif"/><Relationship Id="rId8" Type="http://schemas.openxmlformats.org/officeDocument/2006/relationships/image" Target="../media/image3.png"/><Relationship Id="rId9" Type="http://schemas.openxmlformats.org/officeDocument/2006/relationships/image" Target="../media/image4.gif"/><Relationship Id="rId10" Type="http://schemas.openxmlformats.org/officeDocument/2006/relationships/image" Target="../media/image5.png"/><Relationship Id="rId11" Type="http://schemas.openxmlformats.org/officeDocument/2006/relationships/image" Target="../media/image7.jpeg"/><Relationship Id="rId12" Type="http://schemas.openxmlformats.org/officeDocument/2006/relationships/image" Target="../media/image2.gif"/><Relationship Id="rId13" Type="http://schemas.openxmlformats.org/officeDocument/2006/relationships/image" Target="../media/image8.jpeg"/><Relationship Id="rId14" Type="http://schemas.openxmlformats.org/officeDocument/2006/relationships/image" Target="../media/image4.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1.gif"/><Relationship Id="rId4" Type="http://schemas.openxmlformats.org/officeDocument/2006/relationships/image" Target="../media/image2.gif"/><Relationship Id="rId5" Type="http://schemas.openxmlformats.org/officeDocument/2006/relationships/image" Target="../media/image3.gif"/><Relationship Id="rId6" Type="http://schemas.openxmlformats.org/officeDocument/2006/relationships/image" Target="../media/image1.png"/><Relationship Id="rId7" Type="http://schemas.openxmlformats.org/officeDocument/2006/relationships/image" Target="../media/image5.gif"/><Relationship Id="rId8" Type="http://schemas.openxmlformats.org/officeDocument/2006/relationships/image" Target="../media/image7.gif"/><Relationship Id="rId9" Type="http://schemas.openxmlformats.org/officeDocument/2006/relationships/image" Target="../media/image3.png"/><Relationship Id="rId10" Type="http://schemas.openxmlformats.org/officeDocument/2006/relationships/image" Target="../media/image6.gif"/><Relationship Id="rId11" Type="http://schemas.openxmlformats.org/officeDocument/2006/relationships/image" Target="../media/image6.jpeg"/><Relationship Id="rId12" Type="http://schemas.openxmlformats.org/officeDocument/2006/relationships/image" Target="../media/image4.png"/><Relationship Id="rId13" Type="http://schemas.openxmlformats.org/officeDocument/2006/relationships/image" Target="../media/image9.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25.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 Id="rId3" Type="http://schemas.openxmlformats.org/officeDocument/2006/relationships/image" Target="../media/image26.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image" Target="../media/image27.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image" Target="../media/image7.jpeg"/><Relationship Id="rId5" Type="http://schemas.openxmlformats.org/officeDocument/2006/relationships/image" Target="../media/image28.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34.png"/><Relationship Id="rId7" Type="http://schemas.openxmlformats.org/officeDocument/2006/relationships/image" Target="../media/image22.jpeg"/><Relationship Id="rId8" Type="http://schemas.openxmlformats.org/officeDocument/2006/relationships/image" Target="../media/image23.jpeg"/><Relationship Id="rId9" Type="http://schemas.openxmlformats.org/officeDocument/2006/relationships/image" Target="../media/image24.jpeg"/><Relationship Id="rId10" Type="http://schemas.openxmlformats.org/officeDocument/2006/relationships/image" Target="../media/image35.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35.xml"/><Relationship Id="rId3" Type="http://schemas.openxmlformats.org/officeDocument/2006/relationships/slide" Target="slide38.xml"/><Relationship Id="rId4" Type="http://schemas.openxmlformats.org/officeDocument/2006/relationships/slide" Target="slide41.xml"/><Relationship Id="rId5" Type="http://schemas.openxmlformats.org/officeDocument/2006/relationships/slide" Target="slide44.xml"/><Relationship Id="rId6" Type="http://schemas.openxmlformats.org/officeDocument/2006/relationships/slide" Target="slide47.xml"/><Relationship Id="rId7" Type="http://schemas.openxmlformats.org/officeDocument/2006/relationships/image" Target="../media/image9.gif"/></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9.gif"/></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 Id="rId3" Type="http://schemas.openxmlformats.org/officeDocument/2006/relationships/image" Target="../media/image36.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1.gif"/><Relationship Id="rId4" Type="http://schemas.openxmlformats.org/officeDocument/2006/relationships/image" Target="../media/image2.gif"/><Relationship Id="rId5" Type="http://schemas.openxmlformats.org/officeDocument/2006/relationships/image" Target="../media/image3.gif"/><Relationship Id="rId6" Type="http://schemas.openxmlformats.org/officeDocument/2006/relationships/image" Target="../media/image4.gif"/><Relationship Id="rId7" Type="http://schemas.openxmlformats.org/officeDocument/2006/relationships/image" Target="../media/image1.png"/><Relationship Id="rId8" Type="http://schemas.openxmlformats.org/officeDocument/2006/relationships/image" Target="../media/image2.png"/><Relationship Id="rId9" Type="http://schemas.openxmlformats.org/officeDocument/2006/relationships/image" Target="../media/image5.gif"/><Relationship Id="rId10" Type="http://schemas.openxmlformats.org/officeDocument/2006/relationships/image" Target="../media/image6.gif"/><Relationship Id="rId11" Type="http://schemas.openxmlformats.org/officeDocument/2006/relationships/image" Target="../media/image7.gif"/><Relationship Id="rId12" Type="http://schemas.openxmlformats.org/officeDocument/2006/relationships/image" Target="../media/image3.png"/><Relationship Id="rId13" Type="http://schemas.openxmlformats.org/officeDocument/2006/relationships/image" Target="../media/image4.png"/><Relationship Id="rId14" Type="http://schemas.openxmlformats.org/officeDocument/2006/relationships/image" Target="../media/image5.png"/><Relationship Id="rId15" Type="http://schemas.openxmlformats.org/officeDocument/2006/relationships/image" Target="../media/image6.png"/><Relationship Id="rId16" Type="http://schemas.openxmlformats.org/officeDocument/2006/relationships/image" Target="../media/image7.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11.png"/><Relationship Id="rId21" Type="http://schemas.openxmlformats.org/officeDocument/2006/relationships/image" Target="../media/image12.png"/><Relationship Id="rId22" Type="http://schemas.openxmlformats.org/officeDocument/2006/relationships/image" Target="../media/image13.png"/><Relationship Id="rId23" Type="http://schemas.openxmlformats.org/officeDocument/2006/relationships/image" Target="../media/image14.png"/><Relationship Id="rId24" Type="http://schemas.openxmlformats.org/officeDocument/2006/relationships/image" Target="../media/image15.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 Id="rId3" Type="http://schemas.openxmlformats.org/officeDocument/2006/relationships/image" Target="../media/image31.jpeg"/><Relationship Id="rId4" Type="http://schemas.openxmlformats.org/officeDocument/2006/relationships/image" Target="../media/image9.gif"/></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 Id="rId3" Type="http://schemas.openxmlformats.org/officeDocument/2006/relationships/image" Target="../media/image34.jpeg"/><Relationship Id="rId4" Type="http://schemas.openxmlformats.org/officeDocument/2006/relationships/image" Target="../media/image9.gif"/></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 Id="rId3" Type="http://schemas.openxmlformats.org/officeDocument/2006/relationships/image" Target="../media/image36.jpe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 Id="rId3" Type="http://schemas.openxmlformats.org/officeDocument/2006/relationships/image" Target="../media/image9.gif"/></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e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 Id="rId3" Type="http://schemas.openxmlformats.org/officeDocument/2006/relationships/image" Target="../media/image9.g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0.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g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6.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94" name="Group 94"/>
          <p:cNvGrpSpPr/>
          <p:nvPr/>
        </p:nvGrpSpPr>
        <p:grpSpPr>
          <a:xfrm>
            <a:off x="-30258" y="-1"/>
            <a:ext cx="9174259" cy="6858001"/>
            <a:chOff x="0" y="0"/>
            <a:chExt cx="9174257" cy="6858000"/>
          </a:xfrm>
        </p:grpSpPr>
        <p:sp>
          <p:nvSpPr>
            <p:cNvPr id="90" name="Shape 90"/>
            <p:cNvSpPr/>
            <p:nvPr/>
          </p:nvSpPr>
          <p:spPr>
            <a:xfrm>
              <a:off x="-1" y="-1"/>
              <a:ext cx="7410571" cy="5589241"/>
            </a:xfrm>
            <a:prstGeom prst="rect">
              <a:avLst/>
            </a:prstGeom>
            <a:solidFill>
              <a:srgbClr val="ADDA1D"/>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91" name="Shape 91"/>
            <p:cNvSpPr/>
            <p:nvPr/>
          </p:nvSpPr>
          <p:spPr>
            <a:xfrm>
              <a:off x="7410569" y="-1"/>
              <a:ext cx="1763689" cy="5589241"/>
            </a:xfrm>
            <a:prstGeom prst="rect">
              <a:avLst/>
            </a:prstGeom>
            <a:solidFill>
              <a:srgbClr val="93D223"/>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92" name="Shape 92"/>
            <p:cNvSpPr/>
            <p:nvPr/>
          </p:nvSpPr>
          <p:spPr>
            <a:xfrm>
              <a:off x="-1" y="5589239"/>
              <a:ext cx="7410571" cy="1268761"/>
            </a:xfrm>
            <a:prstGeom prst="rect">
              <a:avLst/>
            </a:prstGeom>
            <a:solidFill>
              <a:srgbClr val="5EA525"/>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93" name="Shape 93"/>
            <p:cNvSpPr/>
            <p:nvPr/>
          </p:nvSpPr>
          <p:spPr>
            <a:xfrm>
              <a:off x="7410569" y="5589239"/>
              <a:ext cx="1763689" cy="1268761"/>
            </a:xfrm>
            <a:prstGeom prst="rect">
              <a:avLst/>
            </a:prstGeom>
            <a:solidFill>
              <a:srgbClr val="D7EC87"/>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sp>
        <p:nvSpPr>
          <p:cNvPr id="95" name="Shape 95"/>
          <p:cNvSpPr/>
          <p:nvPr/>
        </p:nvSpPr>
        <p:spPr>
          <a:xfrm>
            <a:off x="781889" y="3701543"/>
            <a:ext cx="6696744" cy="19253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ts val="7000"/>
              </a:lnSpc>
            </a:pPr>
            <a:r>
              <a:rPr b="1" sz="8000">
                <a:solidFill>
                  <a:srgbClr val="FFFFFF"/>
                </a:solidFill>
                <a:latin typeface="Aharoni"/>
                <a:ea typeface="Aharoni"/>
                <a:cs typeface="Aharoni"/>
                <a:sym typeface="Aharoni"/>
              </a:rPr>
              <a:t>Brand  </a:t>
            </a:r>
            <a:endParaRPr b="1" sz="8000">
              <a:solidFill>
                <a:srgbClr val="FFFFFF"/>
              </a:solidFill>
              <a:latin typeface="Aharoni"/>
              <a:ea typeface="Aharoni"/>
              <a:cs typeface="Aharoni"/>
              <a:sym typeface="Aharoni"/>
            </a:endParaRPr>
          </a:p>
          <a:p>
            <a:pPr lvl="0">
              <a:lnSpc>
                <a:spcPts val="7000"/>
              </a:lnSpc>
            </a:pPr>
            <a:r>
              <a:rPr b="1" sz="8000">
                <a:solidFill>
                  <a:srgbClr val="FFFFFF"/>
                </a:solidFill>
                <a:latin typeface="Aharoni"/>
                <a:ea typeface="Aharoni"/>
                <a:cs typeface="Aharoni"/>
                <a:sym typeface="Aharoni"/>
              </a:rPr>
              <a:t>          </a:t>
            </a:r>
            <a:r>
              <a:rPr sz="7000">
                <a:solidFill>
                  <a:srgbClr val="FFFFFF"/>
                </a:solidFill>
                <a:latin typeface="Trebuchet MS"/>
                <a:ea typeface="Trebuchet MS"/>
                <a:cs typeface="Trebuchet MS"/>
                <a:sym typeface="Trebuchet MS"/>
              </a:rPr>
              <a:t>Branding</a:t>
            </a:r>
          </a:p>
        </p:txBody>
      </p:sp>
      <p:grpSp>
        <p:nvGrpSpPr>
          <p:cNvPr id="98" name="Group 98"/>
          <p:cNvGrpSpPr/>
          <p:nvPr/>
        </p:nvGrpSpPr>
        <p:grpSpPr>
          <a:xfrm>
            <a:off x="3889693" y="3197486"/>
            <a:ext cx="1181264" cy="1114035"/>
            <a:chOff x="0" y="0"/>
            <a:chExt cx="1181263" cy="1114033"/>
          </a:xfrm>
        </p:grpSpPr>
        <p:sp>
          <p:nvSpPr>
            <p:cNvPr id="96" name="Shape 96"/>
            <p:cNvSpPr/>
            <p:nvPr/>
          </p:nvSpPr>
          <p:spPr>
            <a:xfrm>
              <a:off x="131417" y="0"/>
              <a:ext cx="1049847" cy="1008115"/>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97" name="Shape 97"/>
            <p:cNvSpPr/>
            <p:nvPr/>
          </p:nvSpPr>
          <p:spPr>
            <a:xfrm rot="13466602">
              <a:off x="68864" y="617414"/>
              <a:ext cx="468512" cy="3881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9909" y="0"/>
                  </a:lnTo>
                  <a:lnTo>
                    <a:pt x="21600" y="21600"/>
                  </a:lnTo>
                  <a:close/>
                </a:path>
              </a:pathLst>
            </a:custGeom>
            <a:solidFill>
              <a:srgbClr val="000000"/>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sp>
        <p:nvSpPr>
          <p:cNvPr id="99" name="Shape 99"/>
          <p:cNvSpPr/>
          <p:nvPr/>
        </p:nvSpPr>
        <p:spPr>
          <a:xfrm>
            <a:off x="4179846" y="3121606"/>
            <a:ext cx="726566" cy="115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7000">
                <a:solidFill>
                  <a:srgbClr val="FFFFFF"/>
                </a:solidFill>
                <a:latin typeface="Aharoni"/>
                <a:ea typeface="Aharoni"/>
                <a:cs typeface="Aharoni"/>
                <a:sym typeface="Aharoni"/>
              </a:defRPr>
            </a:lvl1pPr>
          </a:lstStyle>
          <a:p>
            <a:pPr lvl="0">
              <a:defRPr b="0" sz="1800">
                <a:solidFill>
                  <a:srgbClr val="000000"/>
                </a:solidFill>
              </a:defRPr>
            </a:pPr>
            <a:r>
              <a:rPr b="1" sz="7000">
                <a:solidFill>
                  <a:srgbClr val="FFFFFF"/>
                </a:solidFill>
              </a:rPr>
              <a:t>&amp;</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Shape 247"/>
          <p:cNvSpPr/>
          <p:nvPr/>
        </p:nvSpPr>
        <p:spPr>
          <a:xfrm>
            <a:off x="2075" y="-1"/>
            <a:ext cx="1763690" cy="5589242"/>
          </a:xfrm>
          <a:prstGeom prst="rect">
            <a:avLst/>
          </a:prstGeom>
          <a:solidFill>
            <a:srgbClr val="ADDA1D"/>
          </a:solidFill>
          <a:ln w="12700">
            <a:miter lim="400000"/>
          </a:ln>
        </p:spPr>
        <p:txBody>
          <a:bodyPr lIns="0" tIns="0" rIns="0" bIns="0" anchor="ctr"/>
          <a:lstStyle/>
          <a:p>
            <a:pPr lvl="0" algn="ctr">
              <a:defRPr>
                <a:solidFill>
                  <a:srgbClr val="FFFFFF"/>
                </a:solidFill>
              </a:defRPr>
            </a:pPr>
          </a:p>
        </p:txBody>
      </p:sp>
      <p:sp>
        <p:nvSpPr>
          <p:cNvPr id="248" name="Shape 248"/>
          <p:cNvSpPr/>
          <p:nvPr/>
        </p:nvSpPr>
        <p:spPr>
          <a:xfrm>
            <a:off x="1756635" y="5589239"/>
            <a:ext cx="7410571" cy="1268761"/>
          </a:xfrm>
          <a:prstGeom prst="rect">
            <a:avLst/>
          </a:prstGeom>
          <a:solidFill>
            <a:srgbClr val="5EA525"/>
          </a:solidFill>
          <a:ln w="12700">
            <a:miter lim="400000"/>
          </a:ln>
        </p:spPr>
        <p:txBody>
          <a:bodyPr lIns="0" tIns="0" rIns="0" bIns="0" anchor="ctr"/>
          <a:lstStyle/>
          <a:p>
            <a:pPr lvl="0" algn="ctr">
              <a:defRPr>
                <a:solidFill>
                  <a:srgbClr val="FFFFFF"/>
                </a:solidFill>
              </a:defRPr>
            </a:pPr>
          </a:p>
        </p:txBody>
      </p:sp>
      <p:grpSp>
        <p:nvGrpSpPr>
          <p:cNvPr id="251" name="Group 251"/>
          <p:cNvGrpSpPr/>
          <p:nvPr/>
        </p:nvGrpSpPr>
        <p:grpSpPr>
          <a:xfrm>
            <a:off x="1993644" y="1247697"/>
            <a:ext cx="2161784" cy="369333"/>
            <a:chOff x="0" y="0"/>
            <a:chExt cx="2161782" cy="369332"/>
          </a:xfrm>
        </p:grpSpPr>
        <p:sp>
          <p:nvSpPr>
            <p:cNvPr id="249" name="Shape 249"/>
            <p:cNvSpPr/>
            <p:nvPr/>
          </p:nvSpPr>
          <p:spPr>
            <a:xfrm>
              <a:off x="0" y="0"/>
              <a:ext cx="2161783" cy="369333"/>
            </a:xfrm>
            <a:prstGeom prst="roundRect">
              <a:avLst>
                <a:gd name="adj" fmla="val 16667"/>
              </a:avLst>
            </a:prstGeom>
            <a:solidFill>
              <a:srgbClr val="D7EC87"/>
            </a:solidFill>
            <a:ln w="12700" cap="flat">
              <a:noFill/>
              <a:miter lim="400000"/>
            </a:ln>
            <a:effectLst/>
          </p:spPr>
          <p:txBody>
            <a:bodyPr wrap="square" lIns="0" tIns="0" rIns="0" bIns="0" numCol="1" anchor="ctr">
              <a:noAutofit/>
            </a:bodyPr>
            <a:lstStyle/>
            <a:p>
              <a:pPr lvl="0" algn="ctr"/>
            </a:p>
          </p:txBody>
        </p:sp>
        <p:sp>
          <p:nvSpPr>
            <p:cNvPr id="250" name="Shape 250"/>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Name?</a:t>
              </a:r>
            </a:p>
          </p:txBody>
        </p:sp>
      </p:grpSp>
      <p:grpSp>
        <p:nvGrpSpPr>
          <p:cNvPr id="254" name="Group 254"/>
          <p:cNvGrpSpPr/>
          <p:nvPr/>
        </p:nvGrpSpPr>
        <p:grpSpPr>
          <a:xfrm>
            <a:off x="1993644" y="2058264"/>
            <a:ext cx="2161784" cy="369333"/>
            <a:chOff x="0" y="0"/>
            <a:chExt cx="2161782" cy="369332"/>
          </a:xfrm>
        </p:grpSpPr>
        <p:sp>
          <p:nvSpPr>
            <p:cNvPr id="252" name="Shape 252"/>
            <p:cNvSpPr/>
            <p:nvPr/>
          </p:nvSpPr>
          <p:spPr>
            <a:xfrm>
              <a:off x="0" y="0"/>
              <a:ext cx="2161783" cy="369333"/>
            </a:xfrm>
            <a:prstGeom prst="roundRect">
              <a:avLst>
                <a:gd name="adj" fmla="val 16667"/>
              </a:avLst>
            </a:prstGeom>
            <a:solidFill>
              <a:srgbClr val="D7EC87"/>
            </a:solidFill>
            <a:ln w="12700" cap="flat">
              <a:noFill/>
              <a:miter lim="400000"/>
            </a:ln>
            <a:effectLst/>
          </p:spPr>
          <p:txBody>
            <a:bodyPr wrap="square" lIns="0" tIns="0" rIns="0" bIns="0" numCol="1" anchor="ctr">
              <a:noAutofit/>
            </a:bodyPr>
            <a:lstStyle/>
            <a:p>
              <a:pPr lvl="0" algn="ctr"/>
            </a:p>
          </p:txBody>
        </p:sp>
        <p:sp>
          <p:nvSpPr>
            <p:cNvPr id="253" name="Shape 253"/>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Logo?</a:t>
              </a:r>
            </a:p>
          </p:txBody>
        </p:sp>
      </p:grpSp>
      <p:grpSp>
        <p:nvGrpSpPr>
          <p:cNvPr id="257" name="Group 257"/>
          <p:cNvGrpSpPr/>
          <p:nvPr/>
        </p:nvGrpSpPr>
        <p:grpSpPr>
          <a:xfrm>
            <a:off x="1993644" y="2785602"/>
            <a:ext cx="2161784" cy="369333"/>
            <a:chOff x="0" y="0"/>
            <a:chExt cx="2161782" cy="369332"/>
          </a:xfrm>
        </p:grpSpPr>
        <p:sp>
          <p:nvSpPr>
            <p:cNvPr id="255" name="Shape 255"/>
            <p:cNvSpPr/>
            <p:nvPr/>
          </p:nvSpPr>
          <p:spPr>
            <a:xfrm>
              <a:off x="0" y="0"/>
              <a:ext cx="2161783" cy="369333"/>
            </a:xfrm>
            <a:prstGeom prst="roundRect">
              <a:avLst>
                <a:gd name="adj" fmla="val 16667"/>
              </a:avLst>
            </a:prstGeom>
            <a:solidFill>
              <a:srgbClr val="D7EC87"/>
            </a:solidFill>
            <a:ln w="12700" cap="flat">
              <a:noFill/>
              <a:miter lim="400000"/>
            </a:ln>
            <a:effectLst/>
          </p:spPr>
          <p:txBody>
            <a:bodyPr wrap="square" lIns="0" tIns="0" rIns="0" bIns="0" numCol="1" anchor="ctr">
              <a:noAutofit/>
            </a:bodyPr>
            <a:lstStyle/>
            <a:p>
              <a:pPr lvl="0" algn="ctr"/>
            </a:p>
          </p:txBody>
        </p:sp>
        <p:sp>
          <p:nvSpPr>
            <p:cNvPr id="256" name="Shape 256"/>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Tagline?</a:t>
              </a:r>
            </a:p>
          </p:txBody>
        </p:sp>
      </p:grpSp>
      <p:grpSp>
        <p:nvGrpSpPr>
          <p:cNvPr id="260" name="Group 260"/>
          <p:cNvGrpSpPr/>
          <p:nvPr/>
        </p:nvGrpSpPr>
        <p:grpSpPr>
          <a:xfrm>
            <a:off x="1993644" y="3464709"/>
            <a:ext cx="2161784" cy="369333"/>
            <a:chOff x="0" y="0"/>
            <a:chExt cx="2161782" cy="369332"/>
          </a:xfrm>
        </p:grpSpPr>
        <p:sp>
          <p:nvSpPr>
            <p:cNvPr id="258" name="Shape 258"/>
            <p:cNvSpPr/>
            <p:nvPr/>
          </p:nvSpPr>
          <p:spPr>
            <a:xfrm>
              <a:off x="0" y="0"/>
              <a:ext cx="2161783" cy="369333"/>
            </a:xfrm>
            <a:prstGeom prst="roundRect">
              <a:avLst>
                <a:gd name="adj" fmla="val 16667"/>
              </a:avLst>
            </a:prstGeom>
            <a:solidFill>
              <a:srgbClr val="D7EC87"/>
            </a:solidFill>
            <a:ln w="12700" cap="flat">
              <a:noFill/>
              <a:miter lim="400000"/>
            </a:ln>
            <a:effectLst/>
          </p:spPr>
          <p:txBody>
            <a:bodyPr wrap="square" lIns="0" tIns="0" rIns="0" bIns="0" numCol="1" anchor="ctr">
              <a:noAutofit/>
            </a:bodyPr>
            <a:lstStyle/>
            <a:p>
              <a:pPr lvl="0" algn="ctr"/>
            </a:p>
          </p:txBody>
        </p:sp>
        <p:sp>
          <p:nvSpPr>
            <p:cNvPr id="259" name="Shape 259"/>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Product?</a:t>
              </a:r>
            </a:p>
          </p:txBody>
        </p:sp>
      </p:grpSp>
      <p:grpSp>
        <p:nvGrpSpPr>
          <p:cNvPr id="263" name="Group 263"/>
          <p:cNvGrpSpPr/>
          <p:nvPr/>
        </p:nvGrpSpPr>
        <p:grpSpPr>
          <a:xfrm>
            <a:off x="1993644" y="4177853"/>
            <a:ext cx="2161784" cy="369333"/>
            <a:chOff x="0" y="0"/>
            <a:chExt cx="2161782" cy="369332"/>
          </a:xfrm>
        </p:grpSpPr>
        <p:sp>
          <p:nvSpPr>
            <p:cNvPr id="261" name="Shape 261"/>
            <p:cNvSpPr/>
            <p:nvPr/>
          </p:nvSpPr>
          <p:spPr>
            <a:xfrm>
              <a:off x="0" y="0"/>
              <a:ext cx="2161783" cy="369333"/>
            </a:xfrm>
            <a:prstGeom prst="roundRect">
              <a:avLst>
                <a:gd name="adj" fmla="val 16667"/>
              </a:avLst>
            </a:prstGeom>
            <a:solidFill>
              <a:srgbClr val="93D223"/>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262" name="Shape 262"/>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FFFFFF"/>
                  </a:solidFill>
                </a:defRPr>
              </a:lvl1pPr>
            </a:lstStyle>
            <a:p>
              <a:pPr lvl="0">
                <a:defRPr>
                  <a:solidFill>
                    <a:srgbClr val="000000"/>
                  </a:solidFill>
                </a:defRPr>
              </a:pPr>
              <a:r>
                <a:rPr>
                  <a:solidFill>
                    <a:srgbClr val="FFFFFF"/>
                  </a:solidFill>
                </a:rPr>
                <a:t>Advertisement?</a:t>
              </a:r>
            </a:p>
          </p:txBody>
        </p:sp>
      </p:grpSp>
      <p:pic>
        <p:nvPicPr>
          <p:cNvPr id="264" name="image29.jpg" descr="http://www.familymart.com.cn/UploadFiles/images/2011/06/13/1123b2cd-bfb6-4c61-a8f6-9f0100b5a2bf.jpg"/>
          <p:cNvPicPr/>
          <p:nvPr/>
        </p:nvPicPr>
        <p:blipFill>
          <a:blip r:embed="rId2">
            <a:extLst/>
          </a:blip>
          <a:stretch>
            <a:fillRect/>
          </a:stretch>
        </p:blipFill>
        <p:spPr>
          <a:xfrm>
            <a:off x="4427983" y="2296286"/>
            <a:ext cx="4595207" cy="3292955"/>
          </a:xfrm>
          <a:prstGeom prst="rect">
            <a:avLst/>
          </a:prstGeom>
          <a:ln w="12700">
            <a:miter lim="400000"/>
          </a:ln>
        </p:spPr>
      </p:pic>
      <p:sp>
        <p:nvSpPr>
          <p:cNvPr id="265" name="Shape 265"/>
          <p:cNvSpPr/>
          <p:nvPr/>
        </p:nvSpPr>
        <p:spPr>
          <a:xfrm>
            <a:off x="1803803" y="116631"/>
            <a:ext cx="1319110"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Overview</a:t>
            </a:r>
          </a:p>
        </p:txBody>
      </p:sp>
      <p:sp>
        <p:nvSpPr>
          <p:cNvPr id="266" name="Shape 266"/>
          <p:cNvSpPr/>
          <p:nvPr/>
        </p:nvSpPr>
        <p:spPr>
          <a:xfrm>
            <a:off x="3122913" y="116631"/>
            <a:ext cx="494666"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&gt;</a:t>
            </a:r>
          </a:p>
        </p:txBody>
      </p:sp>
      <p:sp>
        <p:nvSpPr>
          <p:cNvPr id="267" name="Shape 267"/>
          <p:cNvSpPr/>
          <p:nvPr/>
        </p:nvSpPr>
        <p:spPr>
          <a:xfrm>
            <a:off x="3694040" y="116631"/>
            <a:ext cx="2967996"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What is brand?</a:t>
            </a:r>
          </a:p>
        </p:txBody>
      </p:sp>
      <p:sp>
        <p:nvSpPr>
          <p:cNvPr id="268" name="Shape 268"/>
          <p:cNvSpPr/>
          <p:nvPr/>
        </p:nvSpPr>
        <p:spPr>
          <a:xfrm>
            <a:off x="1813519" y="5852502"/>
            <a:ext cx="1403665" cy="23790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100">
                <a:solidFill>
                  <a:srgbClr val="FFFFFF"/>
                </a:solidFill>
                <a:latin typeface="Times New Roman"/>
                <a:ea typeface="Times New Roman"/>
                <a:cs typeface="Times New Roman"/>
                <a:sym typeface="Times New Roman"/>
              </a:defRPr>
            </a:lvl1pPr>
          </a:lstStyle>
          <a:p>
            <a:pPr lvl="0">
              <a:defRPr sz="1800">
                <a:solidFill>
                  <a:srgbClr val="000000"/>
                </a:solidFill>
              </a:defRPr>
            </a:pPr>
            <a:r>
              <a:rPr sz="1100">
                <a:solidFill>
                  <a:srgbClr val="FFFFFF"/>
                </a:solidFill>
              </a:rPr>
              <a:t>Is it the advertisement?</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0" name="Shape 270"/>
          <p:cNvSpPr/>
          <p:nvPr/>
        </p:nvSpPr>
        <p:spPr>
          <a:xfrm>
            <a:off x="2075" y="-1"/>
            <a:ext cx="1763690" cy="5589242"/>
          </a:xfrm>
          <a:prstGeom prst="rect">
            <a:avLst/>
          </a:prstGeom>
          <a:solidFill>
            <a:srgbClr val="ADDA1D"/>
          </a:solidFill>
          <a:ln w="12700">
            <a:miter lim="400000"/>
          </a:ln>
        </p:spPr>
        <p:txBody>
          <a:bodyPr lIns="0" tIns="0" rIns="0" bIns="0" anchor="ctr"/>
          <a:lstStyle/>
          <a:p>
            <a:pPr lvl="0" algn="ctr">
              <a:defRPr>
                <a:solidFill>
                  <a:srgbClr val="FFFFFF"/>
                </a:solidFill>
              </a:defRPr>
            </a:pPr>
          </a:p>
        </p:txBody>
      </p:sp>
      <p:sp>
        <p:nvSpPr>
          <p:cNvPr id="271" name="Shape 271"/>
          <p:cNvSpPr/>
          <p:nvPr/>
        </p:nvSpPr>
        <p:spPr>
          <a:xfrm>
            <a:off x="1756635" y="5589239"/>
            <a:ext cx="7410571" cy="1268761"/>
          </a:xfrm>
          <a:prstGeom prst="rect">
            <a:avLst/>
          </a:prstGeom>
          <a:solidFill>
            <a:srgbClr val="5EA525"/>
          </a:solidFill>
          <a:ln w="12700">
            <a:miter lim="400000"/>
          </a:ln>
        </p:spPr>
        <p:txBody>
          <a:bodyPr lIns="0" tIns="0" rIns="0" bIns="0" anchor="ctr"/>
          <a:lstStyle/>
          <a:p>
            <a:pPr lvl="0" algn="ctr">
              <a:defRPr>
                <a:solidFill>
                  <a:srgbClr val="FFFFFF"/>
                </a:solidFill>
              </a:defRPr>
            </a:pPr>
          </a:p>
        </p:txBody>
      </p:sp>
      <p:grpSp>
        <p:nvGrpSpPr>
          <p:cNvPr id="274" name="Group 274"/>
          <p:cNvGrpSpPr/>
          <p:nvPr/>
        </p:nvGrpSpPr>
        <p:grpSpPr>
          <a:xfrm>
            <a:off x="1993644" y="1247697"/>
            <a:ext cx="2161784" cy="369333"/>
            <a:chOff x="0" y="0"/>
            <a:chExt cx="2161782" cy="369332"/>
          </a:xfrm>
        </p:grpSpPr>
        <p:sp>
          <p:nvSpPr>
            <p:cNvPr id="272" name="Shape 272"/>
            <p:cNvSpPr/>
            <p:nvPr/>
          </p:nvSpPr>
          <p:spPr>
            <a:xfrm>
              <a:off x="0" y="0"/>
              <a:ext cx="2161783" cy="369333"/>
            </a:xfrm>
            <a:prstGeom prst="roundRect">
              <a:avLst>
                <a:gd name="adj" fmla="val 16667"/>
              </a:avLst>
            </a:prstGeom>
            <a:solidFill>
              <a:srgbClr val="93D223"/>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273" name="Shape 273"/>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FFFFFF"/>
                  </a:solidFill>
                </a:defRPr>
              </a:lvl1pPr>
            </a:lstStyle>
            <a:p>
              <a:pPr lvl="0">
                <a:defRPr>
                  <a:solidFill>
                    <a:srgbClr val="000000"/>
                  </a:solidFill>
                </a:defRPr>
              </a:pPr>
              <a:r>
                <a:rPr>
                  <a:solidFill>
                    <a:srgbClr val="FFFFFF"/>
                  </a:solidFill>
                </a:rPr>
                <a:t>Name</a:t>
              </a:r>
            </a:p>
          </p:txBody>
        </p:sp>
      </p:grpSp>
      <p:grpSp>
        <p:nvGrpSpPr>
          <p:cNvPr id="277" name="Group 277"/>
          <p:cNvGrpSpPr/>
          <p:nvPr/>
        </p:nvGrpSpPr>
        <p:grpSpPr>
          <a:xfrm>
            <a:off x="1993644" y="2058264"/>
            <a:ext cx="2161784" cy="369333"/>
            <a:chOff x="0" y="0"/>
            <a:chExt cx="2161782" cy="369332"/>
          </a:xfrm>
        </p:grpSpPr>
        <p:sp>
          <p:nvSpPr>
            <p:cNvPr id="275" name="Shape 275"/>
            <p:cNvSpPr/>
            <p:nvPr/>
          </p:nvSpPr>
          <p:spPr>
            <a:xfrm>
              <a:off x="0" y="0"/>
              <a:ext cx="2161783" cy="369333"/>
            </a:xfrm>
            <a:prstGeom prst="roundRect">
              <a:avLst>
                <a:gd name="adj" fmla="val 16667"/>
              </a:avLst>
            </a:prstGeom>
            <a:solidFill>
              <a:srgbClr val="93D223"/>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276" name="Shape 276"/>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FFFFFF"/>
                  </a:solidFill>
                </a:defRPr>
              </a:lvl1pPr>
            </a:lstStyle>
            <a:p>
              <a:pPr lvl="0">
                <a:defRPr>
                  <a:solidFill>
                    <a:srgbClr val="000000"/>
                  </a:solidFill>
                </a:defRPr>
              </a:pPr>
              <a:r>
                <a:rPr>
                  <a:solidFill>
                    <a:srgbClr val="FFFFFF"/>
                  </a:solidFill>
                </a:rPr>
                <a:t>Logo</a:t>
              </a:r>
            </a:p>
          </p:txBody>
        </p:sp>
      </p:grpSp>
      <p:grpSp>
        <p:nvGrpSpPr>
          <p:cNvPr id="280" name="Group 280"/>
          <p:cNvGrpSpPr/>
          <p:nvPr/>
        </p:nvGrpSpPr>
        <p:grpSpPr>
          <a:xfrm>
            <a:off x="1993644" y="2785602"/>
            <a:ext cx="2161784" cy="369333"/>
            <a:chOff x="0" y="0"/>
            <a:chExt cx="2161782" cy="369332"/>
          </a:xfrm>
        </p:grpSpPr>
        <p:sp>
          <p:nvSpPr>
            <p:cNvPr id="278" name="Shape 278"/>
            <p:cNvSpPr/>
            <p:nvPr/>
          </p:nvSpPr>
          <p:spPr>
            <a:xfrm>
              <a:off x="0" y="0"/>
              <a:ext cx="2161783" cy="369333"/>
            </a:xfrm>
            <a:prstGeom prst="roundRect">
              <a:avLst>
                <a:gd name="adj" fmla="val 16667"/>
              </a:avLst>
            </a:prstGeom>
            <a:solidFill>
              <a:srgbClr val="93D223"/>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279" name="Shape 279"/>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FFFFFF"/>
                  </a:solidFill>
                </a:defRPr>
              </a:lvl1pPr>
            </a:lstStyle>
            <a:p>
              <a:pPr lvl="0">
                <a:defRPr>
                  <a:solidFill>
                    <a:srgbClr val="000000"/>
                  </a:solidFill>
                </a:defRPr>
              </a:pPr>
              <a:r>
                <a:rPr>
                  <a:solidFill>
                    <a:srgbClr val="FFFFFF"/>
                  </a:solidFill>
                </a:rPr>
                <a:t>Tagline</a:t>
              </a:r>
            </a:p>
          </p:txBody>
        </p:sp>
      </p:grpSp>
      <p:grpSp>
        <p:nvGrpSpPr>
          <p:cNvPr id="283" name="Group 283"/>
          <p:cNvGrpSpPr/>
          <p:nvPr/>
        </p:nvGrpSpPr>
        <p:grpSpPr>
          <a:xfrm>
            <a:off x="1993644" y="3464709"/>
            <a:ext cx="2161784" cy="369333"/>
            <a:chOff x="0" y="0"/>
            <a:chExt cx="2161782" cy="369332"/>
          </a:xfrm>
        </p:grpSpPr>
        <p:sp>
          <p:nvSpPr>
            <p:cNvPr id="281" name="Shape 281"/>
            <p:cNvSpPr/>
            <p:nvPr/>
          </p:nvSpPr>
          <p:spPr>
            <a:xfrm>
              <a:off x="0" y="0"/>
              <a:ext cx="2161783" cy="369333"/>
            </a:xfrm>
            <a:prstGeom prst="roundRect">
              <a:avLst>
                <a:gd name="adj" fmla="val 16667"/>
              </a:avLst>
            </a:prstGeom>
            <a:solidFill>
              <a:srgbClr val="93D223"/>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282" name="Shape 282"/>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FFFFFF"/>
                  </a:solidFill>
                </a:defRPr>
              </a:lvl1pPr>
            </a:lstStyle>
            <a:p>
              <a:pPr lvl="0">
                <a:defRPr>
                  <a:solidFill>
                    <a:srgbClr val="000000"/>
                  </a:solidFill>
                </a:defRPr>
              </a:pPr>
              <a:r>
                <a:rPr>
                  <a:solidFill>
                    <a:srgbClr val="FFFFFF"/>
                  </a:solidFill>
                </a:rPr>
                <a:t>Product</a:t>
              </a:r>
            </a:p>
          </p:txBody>
        </p:sp>
      </p:grpSp>
      <p:grpSp>
        <p:nvGrpSpPr>
          <p:cNvPr id="286" name="Group 286"/>
          <p:cNvGrpSpPr/>
          <p:nvPr/>
        </p:nvGrpSpPr>
        <p:grpSpPr>
          <a:xfrm>
            <a:off x="1993644" y="4177853"/>
            <a:ext cx="2161784" cy="369333"/>
            <a:chOff x="0" y="0"/>
            <a:chExt cx="2161782" cy="369332"/>
          </a:xfrm>
        </p:grpSpPr>
        <p:sp>
          <p:nvSpPr>
            <p:cNvPr id="284" name="Shape 284"/>
            <p:cNvSpPr/>
            <p:nvPr/>
          </p:nvSpPr>
          <p:spPr>
            <a:xfrm>
              <a:off x="0" y="0"/>
              <a:ext cx="2161783" cy="369333"/>
            </a:xfrm>
            <a:prstGeom prst="roundRect">
              <a:avLst>
                <a:gd name="adj" fmla="val 16667"/>
              </a:avLst>
            </a:prstGeom>
            <a:solidFill>
              <a:srgbClr val="93D223"/>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285" name="Shape 285"/>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FFFFFF"/>
                  </a:solidFill>
                </a:defRPr>
              </a:lvl1pPr>
            </a:lstStyle>
            <a:p>
              <a:pPr lvl="0">
                <a:defRPr>
                  <a:solidFill>
                    <a:srgbClr val="000000"/>
                  </a:solidFill>
                </a:defRPr>
              </a:pPr>
              <a:r>
                <a:rPr>
                  <a:solidFill>
                    <a:srgbClr val="FFFFFF"/>
                  </a:solidFill>
                </a:rPr>
                <a:t>Advertisement</a:t>
              </a:r>
            </a:p>
          </p:txBody>
        </p:sp>
      </p:grpSp>
      <p:pic>
        <p:nvPicPr>
          <p:cNvPr id="287" name="image30.png" descr="checkmark图标"/>
          <p:cNvPicPr/>
          <p:nvPr/>
        </p:nvPicPr>
        <p:blipFill>
          <a:blip r:embed="rId2">
            <a:extLst/>
          </a:blip>
          <a:stretch>
            <a:fillRect/>
          </a:stretch>
        </p:blipFill>
        <p:spPr>
          <a:xfrm>
            <a:off x="4834321" y="1119414"/>
            <a:ext cx="625900" cy="625901"/>
          </a:xfrm>
          <a:prstGeom prst="rect">
            <a:avLst/>
          </a:prstGeom>
          <a:ln w="12700">
            <a:miter lim="400000"/>
          </a:ln>
        </p:spPr>
      </p:pic>
      <p:pic>
        <p:nvPicPr>
          <p:cNvPr id="288" name="image30.png" descr="checkmark图标"/>
          <p:cNvPicPr/>
          <p:nvPr/>
        </p:nvPicPr>
        <p:blipFill>
          <a:blip r:embed="rId2">
            <a:extLst/>
          </a:blip>
          <a:stretch>
            <a:fillRect/>
          </a:stretch>
        </p:blipFill>
        <p:spPr>
          <a:xfrm>
            <a:off x="4834321" y="1929980"/>
            <a:ext cx="625900" cy="625901"/>
          </a:xfrm>
          <a:prstGeom prst="rect">
            <a:avLst/>
          </a:prstGeom>
          <a:ln w="12700">
            <a:miter lim="400000"/>
          </a:ln>
        </p:spPr>
      </p:pic>
      <p:pic>
        <p:nvPicPr>
          <p:cNvPr id="289" name="image30.png" descr="checkmark图标"/>
          <p:cNvPicPr/>
          <p:nvPr/>
        </p:nvPicPr>
        <p:blipFill>
          <a:blip r:embed="rId2">
            <a:extLst/>
          </a:blip>
          <a:stretch>
            <a:fillRect/>
          </a:stretch>
        </p:blipFill>
        <p:spPr>
          <a:xfrm>
            <a:off x="4834321" y="2657318"/>
            <a:ext cx="625900" cy="625901"/>
          </a:xfrm>
          <a:prstGeom prst="rect">
            <a:avLst/>
          </a:prstGeom>
          <a:ln w="12700">
            <a:miter lim="400000"/>
          </a:ln>
        </p:spPr>
      </p:pic>
      <p:pic>
        <p:nvPicPr>
          <p:cNvPr id="290" name="image30.png" descr="checkmark图标"/>
          <p:cNvPicPr/>
          <p:nvPr/>
        </p:nvPicPr>
        <p:blipFill>
          <a:blip r:embed="rId2">
            <a:extLst/>
          </a:blip>
          <a:stretch>
            <a:fillRect/>
          </a:stretch>
        </p:blipFill>
        <p:spPr>
          <a:xfrm>
            <a:off x="4834321" y="3336426"/>
            <a:ext cx="625900" cy="625901"/>
          </a:xfrm>
          <a:prstGeom prst="rect">
            <a:avLst/>
          </a:prstGeom>
          <a:ln w="12700">
            <a:miter lim="400000"/>
          </a:ln>
        </p:spPr>
      </p:pic>
      <p:pic>
        <p:nvPicPr>
          <p:cNvPr id="291" name="image30.png" descr="checkmark图标"/>
          <p:cNvPicPr/>
          <p:nvPr/>
        </p:nvPicPr>
        <p:blipFill>
          <a:blip r:embed="rId2">
            <a:extLst/>
          </a:blip>
          <a:stretch>
            <a:fillRect/>
          </a:stretch>
        </p:blipFill>
        <p:spPr>
          <a:xfrm>
            <a:off x="4834321" y="4049569"/>
            <a:ext cx="625900" cy="625901"/>
          </a:xfrm>
          <a:prstGeom prst="rect">
            <a:avLst/>
          </a:prstGeom>
          <a:ln w="12700">
            <a:miter lim="400000"/>
          </a:ln>
        </p:spPr>
      </p:pic>
      <p:pic>
        <p:nvPicPr>
          <p:cNvPr id="292" name="image31.png"/>
          <p:cNvPicPr/>
          <p:nvPr/>
        </p:nvPicPr>
        <p:blipFill>
          <a:blip r:embed="rId3">
            <a:extLst/>
          </a:blip>
          <a:stretch>
            <a:fillRect/>
          </a:stretch>
        </p:blipFill>
        <p:spPr>
          <a:xfrm>
            <a:off x="6043748" y="1232711"/>
            <a:ext cx="3019050" cy="3447620"/>
          </a:xfrm>
          <a:prstGeom prst="rect">
            <a:avLst/>
          </a:prstGeom>
          <a:ln w="12700">
            <a:miter lim="400000"/>
          </a:ln>
        </p:spPr>
      </p:pic>
      <p:sp>
        <p:nvSpPr>
          <p:cNvPr id="293" name="Shape 293"/>
          <p:cNvSpPr/>
          <p:nvPr/>
        </p:nvSpPr>
        <p:spPr>
          <a:xfrm>
            <a:off x="1803803" y="116631"/>
            <a:ext cx="1319110"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Overview</a:t>
            </a:r>
          </a:p>
        </p:txBody>
      </p:sp>
      <p:sp>
        <p:nvSpPr>
          <p:cNvPr id="294" name="Shape 294"/>
          <p:cNvSpPr/>
          <p:nvPr/>
        </p:nvSpPr>
        <p:spPr>
          <a:xfrm>
            <a:off x="3122913" y="116631"/>
            <a:ext cx="494666"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&gt;</a:t>
            </a:r>
          </a:p>
        </p:txBody>
      </p:sp>
      <p:sp>
        <p:nvSpPr>
          <p:cNvPr id="295" name="Shape 295"/>
          <p:cNvSpPr/>
          <p:nvPr/>
        </p:nvSpPr>
        <p:spPr>
          <a:xfrm>
            <a:off x="3694040" y="116631"/>
            <a:ext cx="2967996"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What is brand?</a:t>
            </a:r>
          </a:p>
        </p:txBody>
      </p:sp>
      <p:sp>
        <p:nvSpPr>
          <p:cNvPr id="296" name="Shape 296"/>
          <p:cNvSpPr/>
          <p:nvPr/>
        </p:nvSpPr>
        <p:spPr>
          <a:xfrm>
            <a:off x="1813519" y="5852502"/>
            <a:ext cx="1623993" cy="23790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100">
                <a:solidFill>
                  <a:srgbClr val="FFFFFF"/>
                </a:solidFill>
                <a:latin typeface="Times New Roman"/>
                <a:ea typeface="Times New Roman"/>
                <a:cs typeface="Times New Roman"/>
                <a:sym typeface="Times New Roman"/>
              </a:defRPr>
            </a:lvl1pPr>
          </a:lstStyle>
          <a:p>
            <a:pPr lvl="0">
              <a:defRPr sz="1800">
                <a:solidFill>
                  <a:srgbClr val="000000"/>
                </a:solidFill>
              </a:defRPr>
            </a:pPr>
            <a:r>
              <a:rPr sz="1100">
                <a:solidFill>
                  <a:srgbClr val="FFFFFF"/>
                </a:solidFill>
              </a:rPr>
              <a:t>The answer is YESSSSS!!!</a:t>
            </a:r>
          </a:p>
        </p:txBody>
      </p:sp>
      <p:sp>
        <p:nvSpPr>
          <p:cNvPr id="297" name="Shape 297"/>
          <p:cNvSpPr/>
          <p:nvPr/>
        </p:nvSpPr>
        <p:spPr>
          <a:xfrm>
            <a:off x="1813519" y="6092814"/>
            <a:ext cx="3874501" cy="2379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a:solidFill>
                  <a:srgbClr val="FFFFFF"/>
                </a:solidFill>
                <a:latin typeface="Times New Roman"/>
                <a:ea typeface="Times New Roman"/>
                <a:cs typeface="Times New Roman"/>
                <a:sym typeface="Times New Roman"/>
              </a:defRPr>
            </a:lvl1pPr>
          </a:lstStyle>
          <a:p>
            <a:pPr lvl="0">
              <a:defRPr sz="1800">
                <a:solidFill>
                  <a:srgbClr val="000000"/>
                </a:solidFill>
              </a:defRPr>
            </a:pPr>
            <a:r>
              <a:rPr sz="1100">
                <a:solidFill>
                  <a:srgbClr val="FFFFFF"/>
                </a:solidFill>
              </a:rPr>
              <a:t>But what a brand means is more than these five aspects.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92"/>
                                        </p:tgtEl>
                                        <p:attrNameLst>
                                          <p:attrName>style.visibility</p:attrName>
                                        </p:attrNameLst>
                                      </p:cBhvr>
                                      <p:to>
                                        <p:strVal val="visible"/>
                                      </p:to>
                                    </p:set>
                                  </p:childTnLst>
                                </p:cTn>
                              </p:par>
                            </p:childTnLst>
                          </p:cTn>
                        </p:par>
                        <p:par>
                          <p:cTn id="7" fill="hold">
                            <p:stCondLst>
                              <p:cond delay="0"/>
                            </p:stCondLst>
                            <p:childTnLst>
                              <p:par>
                                <p:cTn id="8" nodeType="afterEffect" presetClass="entr" presetSubtype="0" presetID="1" grpId="2" fill="hold">
                                  <p:stCondLst>
                                    <p:cond delay="0"/>
                                  </p:stCondLst>
                                  <p:iterate type="el" backwards="0">
                                    <p:tmAbs val="0"/>
                                  </p:iterate>
                                  <p:childTnLst>
                                    <p:set>
                                      <p:cBhvr>
                                        <p:cTn id="9" fill="hold"/>
                                        <p:tgtEl>
                                          <p:spTgt spid="2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2" grpId="1"/>
      <p:bldP build="whole" bldLvl="1" animBg="1" rev="0" advAuto="0" spid="297"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01" name="Group 301"/>
          <p:cNvGrpSpPr/>
          <p:nvPr/>
        </p:nvGrpSpPr>
        <p:grpSpPr>
          <a:xfrm>
            <a:off x="-30258" y="0"/>
            <a:ext cx="9174259" cy="6858000"/>
            <a:chOff x="0" y="0"/>
            <a:chExt cx="9174257" cy="6858000"/>
          </a:xfrm>
        </p:grpSpPr>
        <p:sp>
          <p:nvSpPr>
            <p:cNvPr id="299" name="Shape 299"/>
            <p:cNvSpPr/>
            <p:nvPr/>
          </p:nvSpPr>
          <p:spPr>
            <a:xfrm>
              <a:off x="-1" y="0"/>
              <a:ext cx="7410571" cy="6858000"/>
            </a:xfrm>
            <a:prstGeom prst="rect">
              <a:avLst/>
            </a:prstGeom>
            <a:solidFill>
              <a:srgbClr val="ADDA1D"/>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300" name="Shape 300"/>
            <p:cNvSpPr/>
            <p:nvPr/>
          </p:nvSpPr>
          <p:spPr>
            <a:xfrm>
              <a:off x="7410569" y="0"/>
              <a:ext cx="1763689" cy="6858000"/>
            </a:xfrm>
            <a:prstGeom prst="rect">
              <a:avLst/>
            </a:prstGeom>
            <a:solidFill>
              <a:srgbClr val="ADDA1D"/>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sp>
        <p:nvSpPr>
          <p:cNvPr id="302" name="Shape 302"/>
          <p:cNvSpPr/>
          <p:nvPr/>
        </p:nvSpPr>
        <p:spPr>
          <a:xfrm>
            <a:off x="539551" y="2492896"/>
            <a:ext cx="8064898" cy="303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0000">
                <a:solidFill>
                  <a:srgbClr val="FFFFFF"/>
                </a:solidFill>
              </a:defRPr>
            </a:lvl1pPr>
          </a:lstStyle>
          <a:p>
            <a:pPr lvl="0">
              <a:defRPr b="0" sz="1800">
                <a:solidFill>
                  <a:srgbClr val="000000"/>
                </a:solidFill>
              </a:defRPr>
            </a:pPr>
            <a:r>
              <a:rPr b="1" sz="10000">
                <a:solidFill>
                  <a:srgbClr val="FFFFFF"/>
                </a:solidFill>
              </a:rPr>
              <a:t>RELATIONSHIP</a:t>
            </a:r>
          </a:p>
        </p:txBody>
      </p:sp>
      <p:sp>
        <p:nvSpPr>
          <p:cNvPr id="303" name="Shape 303"/>
          <p:cNvSpPr/>
          <p:nvPr/>
        </p:nvSpPr>
        <p:spPr>
          <a:xfrm>
            <a:off x="149031" y="5695920"/>
            <a:ext cx="5242482"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sz="1100">
                <a:solidFill>
                  <a:srgbClr val="FFFFFF"/>
                </a:solidFill>
                <a:latin typeface="Times New Roman"/>
                <a:ea typeface="Times New Roman"/>
                <a:cs typeface="Times New Roman"/>
                <a:sym typeface="Times New Roman"/>
              </a:rPr>
              <a:t>WHAT IS A </a:t>
            </a:r>
            <a:r>
              <a:rPr sz="1300">
                <a:solidFill>
                  <a:srgbClr val="FFFFFF"/>
                </a:solidFill>
                <a:latin typeface="Times New Roman"/>
                <a:ea typeface="Times New Roman"/>
                <a:cs typeface="Times New Roman"/>
                <a:sym typeface="Times New Roman"/>
              </a:rPr>
              <a:t>BRAND</a:t>
            </a:r>
            <a:r>
              <a:rPr sz="1100">
                <a:solidFill>
                  <a:srgbClr val="FFFFFF"/>
                </a:solidFill>
                <a:latin typeface="Times New Roman"/>
                <a:ea typeface="Times New Roman"/>
                <a:cs typeface="Times New Roman"/>
                <a:sym typeface="Times New Roman"/>
              </a:rPr>
              <a:t>?</a:t>
            </a:r>
            <a:endParaRPr sz="1100">
              <a:solidFill>
                <a:srgbClr val="FFFFFF"/>
              </a:solidFill>
              <a:latin typeface="Times New Roman"/>
              <a:ea typeface="Times New Roman"/>
              <a:cs typeface="Times New Roman"/>
              <a:sym typeface="Times New Roman"/>
            </a:endParaRPr>
          </a:p>
          <a:p>
            <a:pPr lvl="0"/>
            <a:r>
              <a:rPr sz="1100">
                <a:solidFill>
                  <a:srgbClr val="FFFFFF"/>
                </a:solidFill>
                <a:latin typeface="Times New Roman"/>
                <a:ea typeface="Times New Roman"/>
                <a:cs typeface="Times New Roman"/>
                <a:sym typeface="Times New Roman"/>
              </a:rPr>
              <a:t>A brand is a relationship between an organization, product, or service and a potential buyer</a:t>
            </a:r>
            <a:r>
              <a:rPr sz="1100">
                <a:solidFill>
                  <a:srgbClr val="FFFFFF"/>
                </a:solidFill>
              </a:rPr>
              <a:t>.</a:t>
            </a:r>
          </a:p>
        </p:txBody>
      </p:sp>
      <p:sp>
        <p:nvSpPr>
          <p:cNvPr id="304" name="Shape 304"/>
          <p:cNvSpPr/>
          <p:nvPr/>
        </p:nvSpPr>
        <p:spPr>
          <a:xfrm>
            <a:off x="149031" y="6126807"/>
            <a:ext cx="7879354" cy="5935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300">
                <a:solidFill>
                  <a:srgbClr val="FFFFFF"/>
                </a:solidFill>
                <a:latin typeface="Times New Roman"/>
                <a:ea typeface="Times New Roman"/>
                <a:cs typeface="Times New Roman"/>
                <a:sym typeface="Times New Roman"/>
              </a:rPr>
              <a:t>WHAT IS BRANDING?</a:t>
            </a:r>
            <a:endParaRPr sz="1300">
              <a:solidFill>
                <a:srgbClr val="FFFFFF"/>
              </a:solidFill>
              <a:latin typeface="Times New Roman"/>
              <a:ea typeface="Times New Roman"/>
              <a:cs typeface="Times New Roman"/>
              <a:sym typeface="Times New Roman"/>
            </a:endParaRPr>
          </a:p>
          <a:p>
            <a:pPr lvl="0"/>
            <a:r>
              <a:rPr sz="1100">
                <a:solidFill>
                  <a:srgbClr val="FFFFFF"/>
                </a:solidFill>
                <a:latin typeface="Times New Roman"/>
                <a:ea typeface="Times New Roman"/>
                <a:cs typeface="Times New Roman"/>
                <a:sym typeface="Times New Roman"/>
              </a:rPr>
              <a:t>Branding is the process involved in creating, maintaining and developing a brand. </a:t>
            </a:r>
            <a:endParaRPr sz="1100">
              <a:solidFill>
                <a:srgbClr val="FFFFFF"/>
              </a:solidFill>
              <a:latin typeface="Times New Roman"/>
              <a:ea typeface="Times New Roman"/>
              <a:cs typeface="Times New Roman"/>
              <a:sym typeface="Times New Roman"/>
            </a:endParaRPr>
          </a:p>
          <a:p>
            <a:pPr lvl="0"/>
            <a:r>
              <a:rPr sz="1100">
                <a:solidFill>
                  <a:srgbClr val="FFFFFF"/>
                </a:solidFill>
                <a:latin typeface="Times New Roman"/>
                <a:ea typeface="Times New Roman"/>
                <a:cs typeface="Times New Roman"/>
                <a:sym typeface="Times New Roman"/>
              </a:rPr>
              <a:t>Branding aims to establish a significant and differentiated presence in the market that attracts and retains loyal customers.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03"/>
                                        </p:tgtEl>
                                        <p:attrNameLst>
                                          <p:attrName>style.visibility</p:attrName>
                                        </p:attrNameLst>
                                      </p:cBhvr>
                                      <p:to>
                                        <p:strVal val="visible"/>
                                      </p:to>
                                    </p:set>
                                    <p:animEffect filter="fade" transition="in">
                                      <p:cBhvr>
                                        <p:cTn id="7" dur="250"/>
                                        <p:tgtEl>
                                          <p:spTgt spid="303"/>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304"/>
                                        </p:tgtEl>
                                        <p:attrNameLst>
                                          <p:attrName>style.visibility</p:attrName>
                                        </p:attrNameLst>
                                      </p:cBhvr>
                                      <p:to>
                                        <p:strVal val="visible"/>
                                      </p:to>
                                    </p:set>
                                    <p:animEffect filter="fade" transition="in">
                                      <p:cBhvr>
                                        <p:cTn id="12" dur="25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4" grpId="2"/>
      <p:bldP build="whole" bldLvl="1" animBg="1" rev="0" advAuto="0" spid="303"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6" name="Shape 306"/>
          <p:cNvSpPr/>
          <p:nvPr/>
        </p:nvSpPr>
        <p:spPr>
          <a:xfrm>
            <a:off x="0" y="0"/>
            <a:ext cx="9167205" cy="6858000"/>
          </a:xfrm>
          <a:prstGeom prst="rect">
            <a:avLst/>
          </a:prstGeom>
          <a:solidFill>
            <a:srgbClr val="5EA525"/>
          </a:solidFill>
          <a:ln w="12700">
            <a:miter lim="400000"/>
          </a:ln>
        </p:spPr>
        <p:txBody>
          <a:bodyPr lIns="0" tIns="0" rIns="0" bIns="0" anchor="ctr"/>
          <a:lstStyle/>
          <a:p>
            <a:pPr lvl="0" algn="ctr">
              <a:defRPr>
                <a:solidFill>
                  <a:srgbClr val="FFFFFF"/>
                </a:solidFill>
              </a:defRPr>
            </a:pPr>
          </a:p>
        </p:txBody>
      </p:sp>
      <p:sp>
        <p:nvSpPr>
          <p:cNvPr id="307" name="Shape 307"/>
          <p:cNvSpPr/>
          <p:nvPr/>
        </p:nvSpPr>
        <p:spPr>
          <a:xfrm>
            <a:off x="323528" y="15280"/>
            <a:ext cx="3103280" cy="147993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lnSpc>
                <a:spcPts val="12000"/>
              </a:lnSpc>
            </a:pPr>
            <a:r>
              <a:rPr b="1" sz="6000">
                <a:solidFill>
                  <a:srgbClr val="FFFFFF"/>
                </a:solidFill>
              </a:rPr>
              <a:t>WHAT </a:t>
            </a:r>
            <a:r>
              <a:rPr b="1" sz="6000"/>
              <a:t>IS</a:t>
            </a:r>
          </a:p>
        </p:txBody>
      </p:sp>
      <p:sp>
        <p:nvSpPr>
          <p:cNvPr id="308" name="Shape 308"/>
          <p:cNvSpPr/>
          <p:nvPr/>
        </p:nvSpPr>
        <p:spPr>
          <a:xfrm>
            <a:off x="755575" y="1464907"/>
            <a:ext cx="410445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800">
                <a:solidFill>
                  <a:srgbClr val="FFFFFF"/>
                </a:solidFill>
              </a:defRPr>
            </a:lvl1pPr>
          </a:lstStyle>
          <a:p>
            <a:pPr lvl="0">
              <a:defRPr b="0" sz="1800">
                <a:solidFill>
                  <a:srgbClr val="000000"/>
                </a:solidFill>
              </a:defRPr>
            </a:pPr>
            <a:r>
              <a:rPr b="1" sz="4800">
                <a:solidFill>
                  <a:srgbClr val="FFFFFF"/>
                </a:solidFill>
              </a:rPr>
              <a:t>BRANDING</a:t>
            </a:r>
          </a:p>
        </p:txBody>
      </p:sp>
      <p:sp>
        <p:nvSpPr>
          <p:cNvPr id="309" name="Shape 309"/>
          <p:cNvSpPr/>
          <p:nvPr/>
        </p:nvSpPr>
        <p:spPr>
          <a:xfrm>
            <a:off x="2243341" y="2271903"/>
            <a:ext cx="4680522" cy="2136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3800">
                <a:solidFill>
                  <a:srgbClr val="FFFFFF"/>
                </a:solidFill>
              </a:defRPr>
            </a:lvl1pPr>
          </a:lstStyle>
          <a:p>
            <a:pPr lvl="0">
              <a:defRPr b="0" sz="1800">
                <a:solidFill>
                  <a:srgbClr val="000000"/>
                </a:solidFill>
              </a:defRPr>
            </a:pPr>
            <a:r>
              <a:rPr b="1" sz="13800">
                <a:solidFill>
                  <a:srgbClr val="FFFFFF"/>
                </a:solidFill>
              </a:rPr>
              <a:t>FOR</a:t>
            </a:r>
          </a:p>
        </p:txBody>
      </p:sp>
      <p:sp>
        <p:nvSpPr>
          <p:cNvPr id="310" name="Shape 310"/>
          <p:cNvSpPr/>
          <p:nvPr/>
        </p:nvSpPr>
        <p:spPr>
          <a:xfrm>
            <a:off x="6347797" y="980728"/>
            <a:ext cx="1152129" cy="3609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3900">
                <a:solidFill>
                  <a:srgbClr val="FFFFFF"/>
                </a:solidFill>
              </a:defRPr>
            </a:lvl1pPr>
          </a:lstStyle>
          <a:p>
            <a:pPr lvl="0">
              <a:defRPr b="0" sz="1800">
                <a:solidFill>
                  <a:srgbClr val="000000"/>
                </a:solidFill>
              </a:defRPr>
            </a:pPr>
            <a:r>
              <a:rPr b="1" sz="23900">
                <a:solidFill>
                  <a:srgbClr val="FFFFFF"/>
                </a:solidFill>
              </a:rPr>
              <a:t>?</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Shape 312"/>
          <p:cNvSpPr/>
          <p:nvPr/>
        </p:nvSpPr>
        <p:spPr>
          <a:xfrm>
            <a:off x="0" y="0"/>
            <a:ext cx="9144000" cy="6858000"/>
          </a:xfrm>
          <a:prstGeom prst="rect">
            <a:avLst/>
          </a:prstGeom>
          <a:solidFill>
            <a:srgbClr val="ADDA1D"/>
          </a:solidFill>
          <a:ln w="12700">
            <a:miter lim="400000"/>
          </a:ln>
        </p:spPr>
        <p:txBody>
          <a:bodyPr lIns="0" tIns="0" rIns="0" bIns="0" anchor="ctr"/>
          <a:lstStyle/>
          <a:p>
            <a:pPr lvl="0" algn="ctr">
              <a:defRPr>
                <a:solidFill>
                  <a:srgbClr val="FFFFFF"/>
                </a:solidFill>
              </a:defRPr>
            </a:pPr>
          </a:p>
        </p:txBody>
      </p:sp>
      <p:sp>
        <p:nvSpPr>
          <p:cNvPr id="313" name="Shape 313"/>
          <p:cNvSpPr/>
          <p:nvPr/>
        </p:nvSpPr>
        <p:spPr>
          <a:xfrm>
            <a:off x="0" y="5589239"/>
            <a:ext cx="9167205" cy="1268761"/>
          </a:xfrm>
          <a:prstGeom prst="rect">
            <a:avLst/>
          </a:prstGeom>
          <a:solidFill>
            <a:srgbClr val="5EA525"/>
          </a:solidFill>
          <a:ln w="12700">
            <a:miter lim="400000"/>
          </a:ln>
        </p:spPr>
        <p:txBody>
          <a:bodyPr lIns="0" tIns="0" rIns="0" bIns="0" anchor="ctr"/>
          <a:lstStyle/>
          <a:p>
            <a:pPr lvl="0" algn="ctr">
              <a:defRPr>
                <a:solidFill>
                  <a:srgbClr val="FFFFFF"/>
                </a:solidFill>
              </a:defRPr>
            </a:pPr>
          </a:p>
        </p:txBody>
      </p:sp>
      <p:sp>
        <p:nvSpPr>
          <p:cNvPr id="314" name="Shape 314"/>
          <p:cNvSpPr/>
          <p:nvPr/>
        </p:nvSpPr>
        <p:spPr>
          <a:xfrm>
            <a:off x="155575" y="5695920"/>
            <a:ext cx="8167383" cy="4411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300">
                <a:solidFill>
                  <a:srgbClr val="FFFFFF"/>
                </a:solidFill>
                <a:latin typeface="Times New Roman"/>
                <a:ea typeface="Times New Roman"/>
                <a:cs typeface="Times New Roman"/>
                <a:sym typeface="Times New Roman"/>
              </a:rPr>
              <a:t>POTENTIAL CUSTOMERS</a:t>
            </a:r>
            <a:endParaRPr sz="1300">
              <a:solidFill>
                <a:srgbClr val="FFFFFF"/>
              </a:solidFill>
              <a:latin typeface="Times New Roman"/>
              <a:ea typeface="Times New Roman"/>
              <a:cs typeface="Times New Roman"/>
              <a:sym typeface="Times New Roman"/>
            </a:endParaRPr>
          </a:p>
          <a:p>
            <a:pPr lvl="0"/>
            <a:r>
              <a:rPr sz="1100">
                <a:solidFill>
                  <a:srgbClr val="FFFFFF"/>
                </a:solidFill>
                <a:latin typeface="Times New Roman"/>
                <a:ea typeface="Times New Roman"/>
                <a:cs typeface="Times New Roman"/>
                <a:sym typeface="Times New Roman"/>
              </a:rPr>
              <a:t>Your customers will pass on this information to other consumers and leave them the first impressions on your brand.</a:t>
            </a:r>
          </a:p>
        </p:txBody>
      </p:sp>
      <p:sp>
        <p:nvSpPr>
          <p:cNvPr id="315" name="Shape 315"/>
          <p:cNvSpPr/>
          <p:nvPr/>
        </p:nvSpPr>
        <p:spPr>
          <a:xfrm>
            <a:off x="411976" y="5869676"/>
            <a:ext cx="6752312" cy="1285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000">
                <a:solidFill>
                  <a:srgbClr val="FFFFFF"/>
                </a:solidFill>
              </a:defRPr>
            </a:lvl1pPr>
          </a:lstStyle>
          <a:p>
            <a:pPr lvl="0">
              <a:defRPr b="0" sz="1800">
                <a:solidFill>
                  <a:srgbClr val="000000"/>
                </a:solidFill>
              </a:defRPr>
            </a:pPr>
            <a:r>
              <a:rPr b="1" sz="4000">
                <a:solidFill>
                  <a:srgbClr val="FFFFFF"/>
                </a:solidFill>
              </a:rPr>
              <a:t>&gt;&gt;    A BRAND CREATES VALUE.</a:t>
            </a:r>
          </a:p>
        </p:txBody>
      </p:sp>
      <p:sp>
        <p:nvSpPr>
          <p:cNvPr id="316" name="Shape 316"/>
          <p:cNvSpPr/>
          <p:nvPr/>
        </p:nvSpPr>
        <p:spPr>
          <a:xfrm>
            <a:off x="331991" y="116631"/>
            <a:ext cx="1319110"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Overview</a:t>
            </a:r>
          </a:p>
        </p:txBody>
      </p:sp>
      <p:sp>
        <p:nvSpPr>
          <p:cNvPr id="317" name="Shape 317"/>
          <p:cNvSpPr/>
          <p:nvPr/>
        </p:nvSpPr>
        <p:spPr>
          <a:xfrm>
            <a:off x="1651100" y="116631"/>
            <a:ext cx="494666"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&gt;</a:t>
            </a:r>
          </a:p>
        </p:txBody>
      </p:sp>
      <p:sp>
        <p:nvSpPr>
          <p:cNvPr id="318" name="Shape 318"/>
          <p:cNvSpPr/>
          <p:nvPr/>
        </p:nvSpPr>
        <p:spPr>
          <a:xfrm>
            <a:off x="2222227" y="116631"/>
            <a:ext cx="2967996"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What is branding for ?</a:t>
            </a:r>
          </a:p>
        </p:txBody>
      </p:sp>
      <p:grpSp>
        <p:nvGrpSpPr>
          <p:cNvPr id="326" name="Group 326"/>
          <p:cNvGrpSpPr/>
          <p:nvPr/>
        </p:nvGrpSpPr>
        <p:grpSpPr>
          <a:xfrm>
            <a:off x="443862" y="3951697"/>
            <a:ext cx="6263333" cy="927663"/>
            <a:chOff x="0" y="0"/>
            <a:chExt cx="6263332" cy="927661"/>
          </a:xfrm>
        </p:grpSpPr>
        <p:sp>
          <p:nvSpPr>
            <p:cNvPr id="319" name="Shape 319"/>
            <p:cNvSpPr/>
            <p:nvPr/>
          </p:nvSpPr>
          <p:spPr>
            <a:xfrm>
              <a:off x="0" y="-1"/>
              <a:ext cx="6263333" cy="922785"/>
            </a:xfrm>
            <a:prstGeom prst="roundRect">
              <a:avLst>
                <a:gd name="adj" fmla="val 16667"/>
              </a:avLst>
            </a:prstGeom>
            <a:noFill/>
            <a:ln w="25400" cap="flat">
              <a:solidFill>
                <a:srgbClr val="000000"/>
              </a:solidFill>
              <a:prstDash val="solid"/>
              <a:bevel/>
            </a:ln>
            <a:effectLst/>
          </p:spPr>
          <p:txBody>
            <a:bodyPr wrap="square" lIns="0" tIns="0" rIns="0" bIns="0" numCol="1" anchor="ctr">
              <a:noAutofit/>
            </a:bodyPr>
            <a:lstStyle/>
            <a:p>
              <a:pPr lvl="0" algn="ctr">
                <a:defRPr>
                  <a:solidFill>
                    <a:srgbClr val="FFFFFF"/>
                  </a:solidFill>
                </a:defRPr>
              </a:pPr>
            </a:p>
          </p:txBody>
        </p:sp>
        <p:sp>
          <p:nvSpPr>
            <p:cNvPr id="320" name="Shape 320"/>
            <p:cNvSpPr/>
            <p:nvPr/>
          </p:nvSpPr>
          <p:spPr>
            <a:xfrm>
              <a:off x="1145938" y="199781"/>
              <a:ext cx="3630379" cy="4827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r">
                <a:defRPr sz="2800">
                  <a:latin typeface="Times New Roman"/>
                  <a:ea typeface="Times New Roman"/>
                  <a:cs typeface="Times New Roman"/>
                  <a:sym typeface="Times New Roman"/>
                </a:defRPr>
              </a:lvl1pPr>
            </a:lstStyle>
            <a:p>
              <a:pPr lvl="0">
                <a:defRPr sz="1800"/>
              </a:pPr>
              <a:r>
                <a:rPr sz="2800"/>
                <a:t>Potential Customers</a:t>
              </a:r>
            </a:p>
          </p:txBody>
        </p:sp>
        <p:grpSp>
          <p:nvGrpSpPr>
            <p:cNvPr id="323" name="Group 323"/>
            <p:cNvGrpSpPr/>
            <p:nvPr/>
          </p:nvGrpSpPr>
          <p:grpSpPr>
            <a:xfrm>
              <a:off x="288031" y="209363"/>
              <a:ext cx="504057" cy="504057"/>
              <a:chOff x="0" y="0"/>
              <a:chExt cx="504056" cy="504056"/>
            </a:xfrm>
          </p:grpSpPr>
          <p:sp>
            <p:nvSpPr>
              <p:cNvPr id="321" name="Shape 321"/>
              <p:cNvSpPr/>
              <p:nvPr/>
            </p:nvSpPr>
            <p:spPr>
              <a:xfrm>
                <a:off x="-1" y="-1"/>
                <a:ext cx="504058" cy="50405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w="12700" cap="flat">
                <a:noFill/>
                <a:miter lim="400000"/>
              </a:ln>
              <a:effectLst/>
            </p:spPr>
            <p:txBody>
              <a:bodyPr wrap="square" lIns="0" tIns="0" rIns="0" bIns="0" numCol="1" anchor="ctr">
                <a:noAutofit/>
              </a:bodyPr>
              <a:lstStyle/>
              <a:p>
                <a:pPr lvl="0" algn="ctr">
                  <a:defRPr b="1" sz="2000">
                    <a:solidFill>
                      <a:srgbClr val="FFFFFF"/>
                    </a:solidFill>
                    <a:effectLst>
                      <a:outerShdw sx="100000" sy="100000" kx="0" ky="0" algn="b" rotWithShape="0" blurRad="38100" dist="38100" dir="2700000">
                        <a:srgbClr val="000000">
                          <a:alpha val="43137"/>
                        </a:srgbClr>
                      </a:outerShdw>
                    </a:effectLst>
                  </a:defRPr>
                </a:pPr>
              </a:p>
            </p:txBody>
          </p:sp>
          <p:sp>
            <p:nvSpPr>
              <p:cNvPr id="322" name="Shape 322"/>
              <p:cNvSpPr/>
              <p:nvPr/>
            </p:nvSpPr>
            <p:spPr>
              <a:xfrm>
                <a:off x="73816" y="60257"/>
                <a:ext cx="356423" cy="383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2000">
                    <a:solidFill>
                      <a:srgbClr val="FFFFFF"/>
                    </a:solidFill>
                    <a:effectLst>
                      <a:outerShdw sx="100000" sy="100000" kx="0" ky="0" algn="b" rotWithShape="0" blurRad="38100" dist="38100" dir="2700000">
                        <a:srgbClr val="000000">
                          <a:alpha val="43137"/>
                        </a:srgbClr>
                      </a:outerShdw>
                    </a:effectLst>
                  </a:defRPr>
                </a:lvl1pPr>
              </a:lstStyle>
              <a:p>
                <a:pPr lvl="0">
                  <a:defRPr b="0" sz="1800">
                    <a:solidFill>
                      <a:srgbClr val="000000"/>
                    </a:solidFill>
                    <a:effectLst/>
                  </a:defRPr>
                </a:pPr>
                <a:r>
                  <a:rPr b="1" sz="2000">
                    <a:solidFill>
                      <a:srgbClr val="FFFFFF"/>
                    </a:solidFill>
                    <a:effectLst>
                      <a:outerShdw sx="100000" sy="100000" kx="0" ky="0" algn="b" rotWithShape="0" blurRad="38100" dist="38100" dir="2700000">
                        <a:srgbClr val="000000">
                          <a:alpha val="43137"/>
                        </a:srgbClr>
                      </a:outerShdw>
                    </a:effectLst>
                  </a:rPr>
                  <a:t>3</a:t>
                </a:r>
              </a:p>
            </p:txBody>
          </p:sp>
        </p:grpSp>
        <p:sp>
          <p:nvSpPr>
            <p:cNvPr id="324" name="Shape 324"/>
            <p:cNvSpPr/>
            <p:nvPr/>
          </p:nvSpPr>
          <p:spPr>
            <a:xfrm>
              <a:off x="5106863" y="4878"/>
              <a:ext cx="958304" cy="922784"/>
            </a:xfrm>
            <a:prstGeom prst="rect">
              <a:avLst/>
            </a:prstGeom>
            <a:solidFill>
              <a:srgbClr val="000000"/>
            </a:solidFill>
            <a:ln w="25400" cap="flat">
              <a:solidFill>
                <a:srgbClr val="000000"/>
              </a:solidFill>
              <a:prstDash val="solid"/>
              <a:bevel/>
            </a:ln>
            <a:effectLst/>
          </p:spPr>
          <p:txBody>
            <a:bodyPr wrap="square" lIns="0" tIns="0" rIns="0" bIns="0" numCol="1" anchor="ctr">
              <a:noAutofit/>
            </a:bodyPr>
            <a:lstStyle/>
            <a:p>
              <a:pPr lvl="0" algn="ctr">
                <a:defRPr>
                  <a:solidFill>
                    <a:srgbClr val="FFFFFF"/>
                  </a:solidFill>
                </a:defRPr>
              </a:pPr>
            </a:p>
          </p:txBody>
        </p:sp>
        <p:pic>
          <p:nvPicPr>
            <p:cNvPr id="325" name="image32.png"/>
            <p:cNvPicPr/>
            <p:nvPr/>
          </p:nvPicPr>
          <p:blipFill>
            <a:blip r:embed="rId2">
              <a:extLst/>
            </a:blip>
            <a:stretch>
              <a:fillRect/>
            </a:stretch>
          </p:blipFill>
          <p:spPr>
            <a:xfrm>
              <a:off x="5315161" y="34674"/>
              <a:ext cx="560409" cy="892987"/>
            </a:xfrm>
            <a:prstGeom prst="rect">
              <a:avLst/>
            </a:prstGeom>
            <a:ln w="12700" cap="flat">
              <a:noFill/>
              <a:miter lim="400000"/>
            </a:ln>
            <a:effectLst/>
          </p:spPr>
        </p:pic>
      </p:grpSp>
      <p:grpSp>
        <p:nvGrpSpPr>
          <p:cNvPr id="329" name="Group 329"/>
          <p:cNvGrpSpPr/>
          <p:nvPr/>
        </p:nvGrpSpPr>
        <p:grpSpPr>
          <a:xfrm>
            <a:off x="173793" y="5695920"/>
            <a:ext cx="8173926" cy="987513"/>
            <a:chOff x="0" y="0"/>
            <a:chExt cx="8173924" cy="987512"/>
          </a:xfrm>
        </p:grpSpPr>
        <p:sp>
          <p:nvSpPr>
            <p:cNvPr id="327" name="Shape 327"/>
            <p:cNvSpPr/>
            <p:nvPr/>
          </p:nvSpPr>
          <p:spPr>
            <a:xfrm>
              <a:off x="0" y="0"/>
              <a:ext cx="8167383" cy="5935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r>
                <a:rPr sz="1300">
                  <a:solidFill>
                    <a:srgbClr val="FFFFFF"/>
                  </a:solidFill>
                  <a:latin typeface="Times New Roman"/>
                  <a:ea typeface="Times New Roman"/>
                  <a:cs typeface="Times New Roman"/>
                  <a:sym typeface="Times New Roman"/>
                </a:rPr>
                <a:t>PREMIUM</a:t>
              </a:r>
              <a:endParaRPr sz="1300">
                <a:solidFill>
                  <a:srgbClr val="FFFFFF"/>
                </a:solidFill>
                <a:latin typeface="Times New Roman"/>
                <a:ea typeface="Times New Roman"/>
                <a:cs typeface="Times New Roman"/>
                <a:sym typeface="Times New Roman"/>
              </a:endParaRPr>
            </a:p>
            <a:p>
              <a:pPr lvl="0"/>
              <a:r>
                <a:rPr sz="1100">
                  <a:solidFill>
                    <a:srgbClr val="FFFFFF"/>
                  </a:solidFill>
                  <a:latin typeface="Times New Roman"/>
                  <a:ea typeface="Times New Roman"/>
                  <a:cs typeface="Times New Roman"/>
                  <a:sym typeface="Times New Roman"/>
                </a:rPr>
                <a:t>Branded products can charge more than unbranded ones though they are of the same quality, because your consumers believe your product is worth a higher price and therefore is willing to buy it.</a:t>
              </a:r>
            </a:p>
          </p:txBody>
        </p:sp>
        <p:sp>
          <p:nvSpPr>
            <p:cNvPr id="328" name="Shape 328"/>
            <p:cNvSpPr/>
            <p:nvPr/>
          </p:nvSpPr>
          <p:spPr>
            <a:xfrm>
              <a:off x="6542" y="546407"/>
              <a:ext cx="8167383" cy="4411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r>
                <a:rPr sz="1300">
                  <a:solidFill>
                    <a:srgbClr val="FFFFFF"/>
                  </a:solidFill>
                  <a:latin typeface="Times New Roman"/>
                  <a:ea typeface="Times New Roman"/>
                  <a:cs typeface="Times New Roman"/>
                  <a:sym typeface="Times New Roman"/>
                </a:rPr>
                <a:t>CUSTOMER LOYALTY</a:t>
              </a:r>
              <a:endParaRPr sz="1300">
                <a:solidFill>
                  <a:srgbClr val="FFFFFF"/>
                </a:solidFill>
                <a:latin typeface="Times New Roman"/>
                <a:ea typeface="Times New Roman"/>
                <a:cs typeface="Times New Roman"/>
                <a:sym typeface="Times New Roman"/>
              </a:endParaRPr>
            </a:p>
            <a:p>
              <a:pPr lvl="0"/>
              <a:r>
                <a:rPr sz="1100">
                  <a:solidFill>
                    <a:srgbClr val="FFFFFF"/>
                  </a:solidFill>
                  <a:latin typeface="Times New Roman"/>
                  <a:ea typeface="Times New Roman"/>
                  <a:cs typeface="Times New Roman"/>
                  <a:sym typeface="Times New Roman"/>
                </a:rPr>
                <a:t>Customers loyal to brand X are more likely to continue to buy from this brand rather than brand Y.</a:t>
              </a:r>
            </a:p>
          </p:txBody>
        </p:sp>
      </p:grpSp>
      <p:grpSp>
        <p:nvGrpSpPr>
          <p:cNvPr id="344" name="Group 344"/>
          <p:cNvGrpSpPr/>
          <p:nvPr/>
        </p:nvGrpSpPr>
        <p:grpSpPr>
          <a:xfrm>
            <a:off x="417900" y="1018738"/>
            <a:ext cx="6315258" cy="2546688"/>
            <a:chOff x="0" y="0"/>
            <a:chExt cx="6315257" cy="2546687"/>
          </a:xfrm>
        </p:grpSpPr>
        <p:sp>
          <p:nvSpPr>
            <p:cNvPr id="330" name="Shape 330"/>
            <p:cNvSpPr/>
            <p:nvPr/>
          </p:nvSpPr>
          <p:spPr>
            <a:xfrm>
              <a:off x="1438795" y="1750847"/>
              <a:ext cx="3291054" cy="4827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800">
                  <a:latin typeface="Times New Roman"/>
                  <a:ea typeface="Times New Roman"/>
                  <a:cs typeface="Times New Roman"/>
                  <a:sym typeface="Times New Roman"/>
                </a:defRPr>
              </a:lvl1pPr>
            </a:lstStyle>
            <a:p>
              <a:pPr lvl="0">
                <a:defRPr sz="1800"/>
              </a:pPr>
              <a:r>
                <a:rPr sz="2800"/>
                <a:t>Customer Loyalty </a:t>
              </a:r>
            </a:p>
          </p:txBody>
        </p:sp>
        <p:sp>
          <p:nvSpPr>
            <p:cNvPr id="331" name="Shape 331"/>
            <p:cNvSpPr/>
            <p:nvPr/>
          </p:nvSpPr>
          <p:spPr>
            <a:xfrm>
              <a:off x="0" y="1487477"/>
              <a:ext cx="6263333" cy="922785"/>
            </a:xfrm>
            <a:prstGeom prst="roundRect">
              <a:avLst>
                <a:gd name="adj" fmla="val 16667"/>
              </a:avLst>
            </a:prstGeom>
            <a:noFill/>
            <a:ln w="25400" cap="flat">
              <a:solidFill>
                <a:srgbClr val="000000"/>
              </a:solidFill>
              <a:prstDash val="solid"/>
              <a:bevel/>
            </a:ln>
            <a:effectLst/>
          </p:spPr>
          <p:txBody>
            <a:bodyPr wrap="square" lIns="0" tIns="0" rIns="0" bIns="0" numCol="1" anchor="ctr">
              <a:noAutofit/>
            </a:bodyPr>
            <a:lstStyle/>
            <a:p>
              <a:pPr lvl="0" algn="ctr">
                <a:defRPr>
                  <a:solidFill>
                    <a:srgbClr val="FFFFFF"/>
                  </a:solidFill>
                </a:defRPr>
              </a:pPr>
            </a:p>
          </p:txBody>
        </p:sp>
        <p:grpSp>
          <p:nvGrpSpPr>
            <p:cNvPr id="334" name="Group 334"/>
            <p:cNvGrpSpPr/>
            <p:nvPr/>
          </p:nvGrpSpPr>
          <p:grpSpPr>
            <a:xfrm>
              <a:off x="5543251" y="1696840"/>
              <a:ext cx="504057" cy="504058"/>
              <a:chOff x="0" y="0"/>
              <a:chExt cx="504056" cy="504056"/>
            </a:xfrm>
          </p:grpSpPr>
          <p:sp>
            <p:nvSpPr>
              <p:cNvPr id="332" name="Shape 332"/>
              <p:cNvSpPr/>
              <p:nvPr/>
            </p:nvSpPr>
            <p:spPr>
              <a:xfrm>
                <a:off x="-1" y="-1"/>
                <a:ext cx="504058" cy="50405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w="12700" cap="flat">
                <a:noFill/>
                <a:miter lim="400000"/>
              </a:ln>
              <a:effectLst/>
            </p:spPr>
            <p:txBody>
              <a:bodyPr wrap="square" lIns="0" tIns="0" rIns="0" bIns="0" numCol="1" anchor="ctr">
                <a:noAutofit/>
              </a:bodyPr>
              <a:lstStyle/>
              <a:p>
                <a:pPr lvl="0" algn="ctr">
                  <a:defRPr b="1" sz="2000">
                    <a:solidFill>
                      <a:srgbClr val="FFFFFF"/>
                    </a:solidFill>
                    <a:effectLst>
                      <a:outerShdw sx="100000" sy="100000" kx="0" ky="0" algn="b" rotWithShape="0" blurRad="38100" dist="38100" dir="2700000">
                        <a:srgbClr val="000000">
                          <a:alpha val="43137"/>
                        </a:srgbClr>
                      </a:outerShdw>
                    </a:effectLst>
                  </a:defRPr>
                </a:pPr>
              </a:p>
            </p:txBody>
          </p:sp>
          <p:sp>
            <p:nvSpPr>
              <p:cNvPr id="333" name="Shape 333"/>
              <p:cNvSpPr/>
              <p:nvPr/>
            </p:nvSpPr>
            <p:spPr>
              <a:xfrm>
                <a:off x="73816" y="60257"/>
                <a:ext cx="356423" cy="383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2000">
                    <a:solidFill>
                      <a:srgbClr val="FFFFFF"/>
                    </a:solidFill>
                    <a:effectLst>
                      <a:outerShdw sx="100000" sy="100000" kx="0" ky="0" algn="b" rotWithShape="0" blurRad="38100" dist="38100" dir="2700000">
                        <a:srgbClr val="000000">
                          <a:alpha val="43137"/>
                        </a:srgbClr>
                      </a:outerShdw>
                    </a:effectLst>
                  </a:defRPr>
                </a:lvl1pPr>
              </a:lstStyle>
              <a:p>
                <a:pPr lvl="0">
                  <a:defRPr b="0" sz="1800">
                    <a:solidFill>
                      <a:srgbClr val="000000"/>
                    </a:solidFill>
                    <a:effectLst/>
                  </a:defRPr>
                </a:pPr>
                <a:r>
                  <a:rPr b="1" sz="2000">
                    <a:solidFill>
                      <a:srgbClr val="FFFFFF"/>
                    </a:solidFill>
                    <a:effectLst>
                      <a:outerShdw sx="100000" sy="100000" kx="0" ky="0" algn="b" rotWithShape="0" blurRad="38100" dist="38100" dir="2700000">
                        <a:srgbClr val="000000">
                          <a:alpha val="43137"/>
                        </a:srgbClr>
                      </a:outerShdw>
                    </a:effectLst>
                  </a:rPr>
                  <a:t>2</a:t>
                </a:r>
              </a:p>
            </p:txBody>
          </p:sp>
        </p:grpSp>
        <p:grpSp>
          <p:nvGrpSpPr>
            <p:cNvPr id="342" name="Group 342"/>
            <p:cNvGrpSpPr/>
            <p:nvPr/>
          </p:nvGrpSpPr>
          <p:grpSpPr>
            <a:xfrm>
              <a:off x="51925" y="-1"/>
              <a:ext cx="6263333" cy="1069396"/>
              <a:chOff x="0" y="0"/>
              <a:chExt cx="6263332" cy="1069394"/>
            </a:xfrm>
          </p:grpSpPr>
          <p:sp>
            <p:nvSpPr>
              <p:cNvPr id="335" name="Shape 335"/>
              <p:cNvSpPr/>
              <p:nvPr/>
            </p:nvSpPr>
            <p:spPr>
              <a:xfrm>
                <a:off x="0" y="92606"/>
                <a:ext cx="6263333" cy="922785"/>
              </a:xfrm>
              <a:prstGeom prst="roundRect">
                <a:avLst>
                  <a:gd name="adj" fmla="val 16667"/>
                </a:avLst>
              </a:prstGeom>
              <a:noFill/>
              <a:ln w="25400" cap="flat">
                <a:solidFill>
                  <a:srgbClr val="000000"/>
                </a:solidFill>
                <a:prstDash val="solid"/>
                <a:bevel/>
              </a:ln>
              <a:effectLst/>
            </p:spPr>
            <p:txBody>
              <a:bodyPr wrap="square" lIns="0" tIns="0" rIns="0" bIns="0" numCol="1" anchor="ctr">
                <a:noAutofit/>
              </a:bodyPr>
              <a:lstStyle/>
              <a:p>
                <a:pPr lvl="0" algn="ctr">
                  <a:defRPr>
                    <a:solidFill>
                      <a:srgbClr val="FFFFFF"/>
                    </a:solidFill>
                  </a:defRPr>
                </a:pPr>
              </a:p>
            </p:txBody>
          </p:sp>
          <p:sp>
            <p:nvSpPr>
              <p:cNvPr id="336" name="Shape 336"/>
              <p:cNvSpPr/>
              <p:nvPr/>
            </p:nvSpPr>
            <p:spPr>
              <a:xfrm>
                <a:off x="1888857" y="301970"/>
                <a:ext cx="2880322" cy="4827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r">
                  <a:defRPr sz="2800">
                    <a:latin typeface="Times New Roman"/>
                    <a:ea typeface="Times New Roman"/>
                    <a:cs typeface="Times New Roman"/>
                    <a:sym typeface="Times New Roman"/>
                  </a:defRPr>
                </a:lvl1pPr>
              </a:lstStyle>
              <a:p>
                <a:pPr lvl="0">
                  <a:defRPr sz="1800"/>
                </a:pPr>
                <a:r>
                  <a:rPr sz="2800"/>
                  <a:t>Premium </a:t>
                </a:r>
              </a:p>
            </p:txBody>
          </p:sp>
          <p:grpSp>
            <p:nvGrpSpPr>
              <p:cNvPr id="339" name="Group 339"/>
              <p:cNvGrpSpPr/>
              <p:nvPr/>
            </p:nvGrpSpPr>
            <p:grpSpPr>
              <a:xfrm>
                <a:off x="288031" y="301970"/>
                <a:ext cx="504057" cy="504057"/>
                <a:chOff x="0" y="0"/>
                <a:chExt cx="504056" cy="504056"/>
              </a:xfrm>
            </p:grpSpPr>
            <p:sp>
              <p:nvSpPr>
                <p:cNvPr id="337" name="Shape 337"/>
                <p:cNvSpPr/>
                <p:nvPr/>
              </p:nvSpPr>
              <p:spPr>
                <a:xfrm>
                  <a:off x="-1" y="-1"/>
                  <a:ext cx="504058" cy="50405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w="12700" cap="flat">
                  <a:noFill/>
                  <a:miter lim="400000"/>
                </a:ln>
                <a:effectLst/>
              </p:spPr>
              <p:txBody>
                <a:bodyPr wrap="square" lIns="0" tIns="0" rIns="0" bIns="0" numCol="1" anchor="ctr">
                  <a:noAutofit/>
                </a:bodyPr>
                <a:lstStyle/>
                <a:p>
                  <a:pPr lvl="0" algn="ctr">
                    <a:defRPr b="1" sz="2000">
                      <a:solidFill>
                        <a:srgbClr val="FFFFFF"/>
                      </a:solidFill>
                      <a:effectLst>
                        <a:outerShdw sx="100000" sy="100000" kx="0" ky="0" algn="b" rotWithShape="0" blurRad="38100" dist="38100" dir="2700000">
                          <a:srgbClr val="000000">
                            <a:alpha val="43137"/>
                          </a:srgbClr>
                        </a:outerShdw>
                      </a:effectLst>
                    </a:defRPr>
                  </a:pPr>
                </a:p>
              </p:txBody>
            </p:sp>
            <p:sp>
              <p:nvSpPr>
                <p:cNvPr id="338" name="Shape 338"/>
                <p:cNvSpPr/>
                <p:nvPr/>
              </p:nvSpPr>
              <p:spPr>
                <a:xfrm>
                  <a:off x="73816" y="60257"/>
                  <a:ext cx="356423" cy="383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2000">
                      <a:solidFill>
                        <a:srgbClr val="FFFFFF"/>
                      </a:solidFill>
                      <a:effectLst>
                        <a:outerShdw sx="100000" sy="100000" kx="0" ky="0" algn="b" rotWithShape="0" blurRad="38100" dist="38100" dir="2700000">
                          <a:srgbClr val="000000">
                            <a:alpha val="43137"/>
                          </a:srgbClr>
                        </a:outerShdw>
                      </a:effectLst>
                    </a:defRPr>
                  </a:lvl1pPr>
                </a:lstStyle>
                <a:p>
                  <a:pPr lvl="0">
                    <a:defRPr b="0" sz="1800">
                      <a:solidFill>
                        <a:srgbClr val="000000"/>
                      </a:solidFill>
                      <a:effectLst/>
                    </a:defRPr>
                  </a:pPr>
                  <a:r>
                    <a:rPr b="1" sz="2000">
                      <a:solidFill>
                        <a:srgbClr val="FFFFFF"/>
                      </a:solidFill>
                      <a:effectLst>
                        <a:outerShdw sx="100000" sy="100000" kx="0" ky="0" algn="b" rotWithShape="0" blurRad="38100" dist="38100" dir="2700000">
                          <a:srgbClr val="000000">
                            <a:alpha val="43137"/>
                          </a:srgbClr>
                        </a:outerShdw>
                      </a:effectLst>
                    </a:rPr>
                    <a:t>1</a:t>
                  </a:r>
                </a:p>
              </p:txBody>
            </p:sp>
          </p:grpSp>
          <p:pic>
            <p:nvPicPr>
              <p:cNvPr id="340" name="image33.png"/>
              <p:cNvPicPr/>
              <p:nvPr/>
            </p:nvPicPr>
            <p:blipFill>
              <a:blip r:embed="rId3">
                <a:extLst/>
              </a:blip>
              <a:stretch>
                <a:fillRect/>
              </a:stretch>
            </p:blipFill>
            <p:spPr>
              <a:xfrm>
                <a:off x="5099725" y="46152"/>
                <a:ext cx="992547" cy="1023244"/>
              </a:xfrm>
              <a:prstGeom prst="rect">
                <a:avLst/>
              </a:prstGeom>
              <a:ln w="12700" cap="flat">
                <a:noFill/>
                <a:miter lim="400000"/>
              </a:ln>
              <a:effectLst/>
            </p:spPr>
          </p:pic>
          <p:sp>
            <p:nvSpPr>
              <p:cNvPr id="341" name="Shape 341"/>
              <p:cNvSpPr/>
              <p:nvPr/>
            </p:nvSpPr>
            <p:spPr>
              <a:xfrm>
                <a:off x="5273514" y="0"/>
                <a:ext cx="629425" cy="10210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6600">
                    <a:latin typeface="Times New Roman Bold"/>
                    <a:ea typeface="Times New Roman Bold"/>
                    <a:cs typeface="Times New Roman Bold"/>
                    <a:sym typeface="Times New Roman Bold"/>
                  </a:defRPr>
                </a:lvl1pPr>
              </a:lstStyle>
              <a:p>
                <a:pPr lvl="0">
                  <a:defRPr sz="1800"/>
                </a:pPr>
                <a:r>
                  <a:rPr sz="6600"/>
                  <a:t>$</a:t>
                </a:r>
              </a:p>
            </p:txBody>
          </p:sp>
        </p:grpSp>
        <p:pic>
          <p:nvPicPr>
            <p:cNvPr id="343" name="image34.png"/>
            <p:cNvPicPr/>
            <p:nvPr/>
          </p:nvPicPr>
          <p:blipFill>
            <a:blip r:embed="rId4">
              <a:extLst/>
            </a:blip>
            <a:stretch>
              <a:fillRect/>
            </a:stretch>
          </p:blipFill>
          <p:spPr>
            <a:xfrm>
              <a:off x="98792" y="1437663"/>
              <a:ext cx="1109025" cy="1109024"/>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xit" presetSubtype="0" presetID="1" grpId="1" fill="hold">
                                  <p:stCondLst>
                                    <p:cond delay="0"/>
                                  </p:stCondLst>
                                  <p:iterate type="el" backwards="0">
                                    <p:tmAbs val="0"/>
                                  </p:iterate>
                                  <p:childTnLst>
                                    <p:set>
                                      <p:cBhvr>
                                        <p:cTn id="6" fill="hold">
                                          <p:stCondLst>
                                            <p:cond delay="0"/>
                                          </p:stCondLst>
                                        </p:cTn>
                                        <p:tgtEl>
                                          <p:spTgt spid="329"/>
                                        </p:tgtEl>
                                        <p:attrNameLst>
                                          <p:attrName>style.visibility</p:attrName>
                                        </p:attrNameLst>
                                      </p:cBhvr>
                                      <p:to>
                                        <p:strVal val="hidden"/>
                                      </p:to>
                                    </p:set>
                                  </p:childTnLst>
                                </p:cTn>
                              </p:par>
                            </p:childTnLst>
                          </p:cTn>
                        </p:par>
                        <p:par>
                          <p:cTn id="7" fill="hold">
                            <p:stCondLst>
                              <p:cond delay="0"/>
                            </p:stCondLst>
                            <p:childTnLst>
                              <p:par>
                                <p:cTn id="8" nodeType="afterEffect" presetClass="entr" presetSubtype="0" presetID="1" grpId="2" fill="hold">
                                  <p:stCondLst>
                                    <p:cond delay="0"/>
                                  </p:stCondLst>
                                  <p:iterate type="el" backwards="0">
                                    <p:tmAbs val="0"/>
                                  </p:iterate>
                                  <p:childTnLst>
                                    <p:set>
                                      <p:cBhvr>
                                        <p:cTn id="9" fill="hold"/>
                                        <p:tgtEl>
                                          <p:spTgt spid="3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nodeType="clickEffect" presetClass="entr" presetSubtype="0" presetID="1" grpId="3" fill="hold">
                                  <p:stCondLst>
                                    <p:cond delay="0"/>
                                  </p:stCondLst>
                                  <p:iterate type="el" backwards="0">
                                    <p:tmAbs val="0"/>
                                  </p:iterate>
                                  <p:childTnLst>
                                    <p:set>
                                      <p:cBhvr>
                                        <p:cTn id="13" fill="hold"/>
                                        <p:tgtEl>
                                          <p:spTgt spid="315"/>
                                        </p:tgtEl>
                                        <p:attrNameLst>
                                          <p:attrName>style.visibility</p:attrName>
                                        </p:attrNameLst>
                                      </p:cBhvr>
                                      <p:to>
                                        <p:strVal val="visible"/>
                                      </p:to>
                                    </p:set>
                                  </p:childTnLst>
                                </p:cTn>
                              </p:par>
                            </p:childTnLst>
                          </p:cTn>
                        </p:par>
                        <p:par>
                          <p:cTn id="14" fill="hold">
                            <p:stCondLst>
                              <p:cond delay="0"/>
                            </p:stCondLst>
                            <p:childTnLst>
                              <p:par>
                                <p:cTn id="15" nodeType="afterEffect" presetClass="exit" presetSubtype="0" presetID="1" grpId="4" fill="hold">
                                  <p:stCondLst>
                                    <p:cond delay="0"/>
                                  </p:stCondLst>
                                  <p:iterate type="el" backwards="0">
                                    <p:tmAbs val="0"/>
                                  </p:iterate>
                                  <p:childTnLst>
                                    <p:set>
                                      <p:cBhvr>
                                        <p:cTn id="16" fill="hold">
                                          <p:stCondLst>
                                            <p:cond delay="0"/>
                                          </p:stCondLst>
                                        </p:cTn>
                                        <p:tgtEl>
                                          <p:spTgt spid="31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5" grpId="3"/>
      <p:bldP build="whole" bldLvl="1" animBg="1" rev="0" advAuto="0" spid="314" grpId="4"/>
      <p:bldP build="whole" bldLvl="1" animBg="1" rev="0" advAuto="0" spid="314" grpId="2"/>
      <p:bldP build="whole" bldLvl="1" animBg="1" rev="0" advAuto="0" spid="329"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6" name="Shape 346"/>
          <p:cNvSpPr/>
          <p:nvPr/>
        </p:nvSpPr>
        <p:spPr>
          <a:xfrm>
            <a:off x="-30258" y="-1"/>
            <a:ext cx="7410571" cy="5589242"/>
          </a:xfrm>
          <a:prstGeom prst="rect">
            <a:avLst/>
          </a:prstGeom>
          <a:solidFill>
            <a:srgbClr val="399FDF"/>
          </a:solidFill>
          <a:ln w="12700">
            <a:miter lim="400000"/>
          </a:ln>
        </p:spPr>
        <p:txBody>
          <a:bodyPr lIns="0" tIns="0" rIns="0" bIns="0" anchor="ctr"/>
          <a:lstStyle/>
          <a:p>
            <a:pPr lvl="0" algn="ctr">
              <a:defRPr>
                <a:solidFill>
                  <a:srgbClr val="FFFFFF"/>
                </a:solidFill>
              </a:defRPr>
            </a:pPr>
          </a:p>
        </p:txBody>
      </p:sp>
      <p:sp>
        <p:nvSpPr>
          <p:cNvPr id="347" name="Shape 347"/>
          <p:cNvSpPr/>
          <p:nvPr/>
        </p:nvSpPr>
        <p:spPr>
          <a:xfrm>
            <a:off x="3109298" y="908720"/>
            <a:ext cx="1728193" cy="9093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solidFill>
                  <a:srgbClr val="FFFFFF"/>
                </a:solidFill>
                <a:latin typeface="Microsoft Yi Baiti"/>
                <a:ea typeface="Microsoft Yi Baiti"/>
                <a:cs typeface="Microsoft Yi Baiti"/>
                <a:sym typeface="Microsoft Yi Baiti"/>
              </a:defRPr>
            </a:lvl1pPr>
          </a:lstStyle>
          <a:p>
            <a:pPr lvl="0">
              <a:defRPr sz="1800">
                <a:solidFill>
                  <a:srgbClr val="000000"/>
                </a:solidFill>
              </a:defRPr>
            </a:pPr>
            <a:r>
              <a:rPr sz="4000">
                <a:solidFill>
                  <a:srgbClr val="FFFFFF"/>
                </a:solidFill>
              </a:rPr>
              <a:t>Part</a:t>
            </a:r>
          </a:p>
        </p:txBody>
      </p:sp>
      <p:sp>
        <p:nvSpPr>
          <p:cNvPr id="348" name="Shape 348"/>
          <p:cNvSpPr/>
          <p:nvPr/>
        </p:nvSpPr>
        <p:spPr>
          <a:xfrm>
            <a:off x="7380312" y="-1"/>
            <a:ext cx="1763689" cy="5589242"/>
          </a:xfrm>
          <a:prstGeom prst="rect">
            <a:avLst/>
          </a:prstGeom>
          <a:solidFill>
            <a:srgbClr val="3399DB"/>
          </a:solidFill>
          <a:ln w="12700">
            <a:miter lim="400000"/>
          </a:ln>
        </p:spPr>
        <p:txBody>
          <a:bodyPr lIns="0" tIns="0" rIns="0" bIns="0" anchor="ctr"/>
          <a:lstStyle/>
          <a:p>
            <a:pPr lvl="0" algn="ctr">
              <a:defRPr>
                <a:solidFill>
                  <a:srgbClr val="FFFFFF"/>
                </a:solidFill>
              </a:defRPr>
            </a:pPr>
          </a:p>
        </p:txBody>
      </p:sp>
      <p:sp>
        <p:nvSpPr>
          <p:cNvPr id="349" name="Shape 349"/>
          <p:cNvSpPr/>
          <p:nvPr/>
        </p:nvSpPr>
        <p:spPr>
          <a:xfrm>
            <a:off x="-30258" y="5589239"/>
            <a:ext cx="7410571" cy="1268761"/>
          </a:xfrm>
          <a:prstGeom prst="rect">
            <a:avLst/>
          </a:prstGeom>
          <a:solidFill>
            <a:srgbClr val="3F81CB"/>
          </a:solidFill>
          <a:ln w="12700">
            <a:miter lim="400000"/>
          </a:ln>
        </p:spPr>
        <p:txBody>
          <a:bodyPr lIns="0" tIns="0" rIns="0" bIns="0" anchor="ctr"/>
          <a:lstStyle/>
          <a:p>
            <a:pPr lvl="0" algn="ctr">
              <a:defRPr>
                <a:solidFill>
                  <a:srgbClr val="FFFFFF"/>
                </a:solidFill>
              </a:defRPr>
            </a:pPr>
          </a:p>
        </p:txBody>
      </p:sp>
      <p:sp>
        <p:nvSpPr>
          <p:cNvPr id="350" name="Shape 350"/>
          <p:cNvSpPr/>
          <p:nvPr/>
        </p:nvSpPr>
        <p:spPr>
          <a:xfrm>
            <a:off x="7380312" y="5589239"/>
            <a:ext cx="1763689" cy="1268761"/>
          </a:xfrm>
          <a:prstGeom prst="rect">
            <a:avLst/>
          </a:prstGeom>
          <a:solidFill>
            <a:srgbClr val="D7E8F8"/>
          </a:solidFill>
          <a:ln w="12700">
            <a:miter lim="400000"/>
          </a:ln>
        </p:spPr>
        <p:txBody>
          <a:bodyPr lIns="0" tIns="0" rIns="0" bIns="0" anchor="ctr"/>
          <a:lstStyle/>
          <a:p>
            <a:pPr lvl="0" algn="ctr">
              <a:defRPr>
                <a:solidFill>
                  <a:srgbClr val="FFFFFF"/>
                </a:solidFill>
              </a:defRPr>
            </a:pPr>
          </a:p>
        </p:txBody>
      </p:sp>
      <p:sp>
        <p:nvSpPr>
          <p:cNvPr id="351" name="Shape 351"/>
          <p:cNvSpPr/>
          <p:nvPr/>
        </p:nvSpPr>
        <p:spPr>
          <a:xfrm>
            <a:off x="5169608" y="1346923"/>
            <a:ext cx="1418617" cy="303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0">
                <a:solidFill>
                  <a:srgbClr val="FFFFFF"/>
                </a:solidFill>
              </a:defRPr>
            </a:lvl1pPr>
          </a:lstStyle>
          <a:p>
            <a:pPr lvl="0">
              <a:defRPr b="0" sz="1800">
                <a:solidFill>
                  <a:srgbClr val="000000"/>
                </a:solidFill>
              </a:defRPr>
            </a:pPr>
            <a:r>
              <a:rPr b="1" sz="20000">
                <a:solidFill>
                  <a:srgbClr val="FFFFFF"/>
                </a:solidFill>
              </a:rPr>
              <a:t>2</a:t>
            </a:r>
          </a:p>
        </p:txBody>
      </p:sp>
      <p:sp>
        <p:nvSpPr>
          <p:cNvPr id="352" name="Shape 352"/>
          <p:cNvSpPr/>
          <p:nvPr/>
        </p:nvSpPr>
        <p:spPr>
          <a:xfrm>
            <a:off x="2267743" y="4286189"/>
            <a:ext cx="1921675"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000">
                <a:solidFill>
                  <a:srgbClr val="FFFFFF"/>
                </a:solidFill>
                <a:latin typeface="微软雅黑"/>
                <a:ea typeface="微软雅黑"/>
                <a:cs typeface="微软雅黑"/>
                <a:sym typeface="微软雅黑"/>
              </a:defRPr>
            </a:lvl1pPr>
          </a:lstStyle>
          <a:p>
            <a:pPr lvl="0">
              <a:defRPr sz="1800">
                <a:solidFill>
                  <a:srgbClr val="000000"/>
                </a:solidFill>
              </a:defRPr>
            </a:pPr>
            <a:r>
              <a:rPr sz="3000">
                <a:solidFill>
                  <a:srgbClr val="FFFFFF"/>
                </a:solidFill>
              </a:rPr>
              <a:t>Brand ranking</a:t>
            </a:r>
          </a:p>
        </p:txBody>
      </p:sp>
      <p:sp>
        <p:nvSpPr>
          <p:cNvPr id="353" name="Shape 353"/>
          <p:cNvSpPr/>
          <p:nvPr/>
        </p:nvSpPr>
        <p:spPr>
          <a:xfrm>
            <a:off x="3851573" y="4286191"/>
            <a:ext cx="432049"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FFFFFF"/>
                </a:solidFill>
              </a:defRPr>
            </a:lvl1pPr>
          </a:lstStyle>
          <a:p>
            <a:pPr lvl="0">
              <a:defRPr sz="1800">
                <a:solidFill>
                  <a:srgbClr val="000000"/>
                </a:solidFill>
              </a:defRPr>
            </a:pPr>
            <a:r>
              <a:rPr sz="3200">
                <a:solidFill>
                  <a:srgbClr val="FFFFFF"/>
                </a:solidFill>
              </a:rPr>
              <a:t>&gt;</a:t>
            </a:r>
          </a:p>
        </p:txBody>
      </p:sp>
      <p:sp>
        <p:nvSpPr>
          <p:cNvPr id="354" name="Shape 354"/>
          <p:cNvSpPr/>
          <p:nvPr/>
        </p:nvSpPr>
        <p:spPr>
          <a:xfrm>
            <a:off x="4446392" y="4340242"/>
            <a:ext cx="3060016" cy="15956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ts val="3000"/>
              </a:lnSpc>
            </a:pPr>
            <a:r>
              <a:rPr sz="2000"/>
              <a:t>Top 10 brands in the world</a:t>
            </a:r>
            <a:endParaRPr sz="2000"/>
          </a:p>
          <a:p>
            <a:pPr lvl="0">
              <a:lnSpc>
                <a:spcPts val="3000"/>
              </a:lnSpc>
            </a:pPr>
            <a:r>
              <a:rPr sz="2000"/>
              <a:t>How to construct the list</a:t>
            </a:r>
            <a:endParaRPr sz="2000"/>
          </a:p>
          <a:p>
            <a:pPr lvl="0">
              <a:lnSpc>
                <a:spcPts val="3000"/>
              </a:lnSpc>
            </a:pPr>
            <a:r>
              <a:rPr sz="2000"/>
              <a:t>Chinese  brand ranking</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6" name="Shape 356"/>
          <p:cNvSpPr/>
          <p:nvPr/>
        </p:nvSpPr>
        <p:spPr>
          <a:xfrm>
            <a:off x="1888271" y="2351159"/>
            <a:ext cx="6284130" cy="2403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00"/>
                </a:moveTo>
                <a:cubicBezTo>
                  <a:pt x="0" y="1433"/>
                  <a:pt x="548" y="0"/>
                  <a:pt x="1224" y="0"/>
                </a:cubicBezTo>
                <a:lnTo>
                  <a:pt x="3600" y="0"/>
                </a:lnTo>
                <a:lnTo>
                  <a:pt x="20376" y="0"/>
                </a:lnTo>
                <a:cubicBezTo>
                  <a:pt x="21052" y="0"/>
                  <a:pt x="21600" y="1433"/>
                  <a:pt x="21600" y="3200"/>
                </a:cubicBezTo>
                <a:lnTo>
                  <a:pt x="21600" y="16000"/>
                </a:lnTo>
                <a:cubicBezTo>
                  <a:pt x="21600" y="17767"/>
                  <a:pt x="21052" y="19200"/>
                  <a:pt x="20376" y="19200"/>
                </a:cubicBezTo>
                <a:lnTo>
                  <a:pt x="9000" y="19200"/>
                </a:lnTo>
                <a:lnTo>
                  <a:pt x="6300" y="21600"/>
                </a:lnTo>
                <a:lnTo>
                  <a:pt x="3600" y="19200"/>
                </a:lnTo>
                <a:lnTo>
                  <a:pt x="1224" y="19200"/>
                </a:lnTo>
                <a:cubicBezTo>
                  <a:pt x="548" y="19200"/>
                  <a:pt x="0" y="17767"/>
                  <a:pt x="0" y="16000"/>
                </a:cubicBezTo>
                <a:lnTo>
                  <a:pt x="0" y="16000"/>
                </a:lnTo>
                <a:lnTo>
                  <a:pt x="0" y="11200"/>
                </a:lnTo>
                <a:close/>
              </a:path>
            </a:pathLst>
          </a:custGeom>
          <a:solidFill>
            <a:srgbClr val="FFFFFF"/>
          </a:solidFill>
          <a:ln w="25400">
            <a:solidFill>
              <a:srgbClr val="4BACC6"/>
            </a:solidFill>
          </a:ln>
        </p:spPr>
        <p:txBody>
          <a:bodyPr lIns="0" tIns="0" rIns="0" bIns="0" anchor="ctr"/>
          <a:lstStyle/>
          <a:p>
            <a:pPr lvl="0" algn="ctr"/>
          </a:p>
        </p:txBody>
      </p:sp>
      <p:sp>
        <p:nvSpPr>
          <p:cNvPr id="357" name="Shape 357"/>
          <p:cNvSpPr/>
          <p:nvPr/>
        </p:nvSpPr>
        <p:spPr>
          <a:xfrm>
            <a:off x="-28690" y="-1"/>
            <a:ext cx="1763690" cy="5589242"/>
          </a:xfrm>
          <a:prstGeom prst="rect">
            <a:avLst/>
          </a:prstGeom>
          <a:solidFill>
            <a:srgbClr val="C2DEF4"/>
          </a:solidFill>
          <a:ln w="12700">
            <a:miter lim="400000"/>
          </a:ln>
        </p:spPr>
        <p:txBody>
          <a:bodyPr lIns="0" tIns="0" rIns="0" bIns="0" anchor="ctr"/>
          <a:lstStyle/>
          <a:p>
            <a:pPr lvl="0" algn="ctr">
              <a:defRPr>
                <a:solidFill>
                  <a:srgbClr val="FFFFFF"/>
                </a:solidFill>
              </a:defRPr>
            </a:pPr>
          </a:p>
        </p:txBody>
      </p:sp>
      <p:sp>
        <p:nvSpPr>
          <p:cNvPr id="358" name="Shape 358"/>
          <p:cNvSpPr/>
          <p:nvPr/>
        </p:nvSpPr>
        <p:spPr>
          <a:xfrm>
            <a:off x="1733430" y="5589239"/>
            <a:ext cx="7410571" cy="1268761"/>
          </a:xfrm>
          <a:prstGeom prst="rect">
            <a:avLst/>
          </a:prstGeom>
          <a:solidFill>
            <a:srgbClr val="3F81CB"/>
          </a:solidFill>
          <a:ln w="12700">
            <a:miter lim="400000"/>
          </a:ln>
        </p:spPr>
        <p:txBody>
          <a:bodyPr lIns="0" tIns="0" rIns="0" bIns="0" anchor="ctr"/>
          <a:lstStyle/>
          <a:p>
            <a:pPr lvl="0" algn="ctr">
              <a:defRPr>
                <a:solidFill>
                  <a:srgbClr val="FFFFFF"/>
                </a:solidFill>
              </a:defRPr>
            </a:pPr>
          </a:p>
        </p:txBody>
      </p:sp>
      <p:sp>
        <p:nvSpPr>
          <p:cNvPr id="359" name="Shape 359"/>
          <p:cNvSpPr/>
          <p:nvPr/>
        </p:nvSpPr>
        <p:spPr>
          <a:xfrm>
            <a:off x="1942642" y="185583"/>
            <a:ext cx="2162286"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Brand ranking</a:t>
            </a:r>
          </a:p>
        </p:txBody>
      </p:sp>
      <p:sp>
        <p:nvSpPr>
          <p:cNvPr id="360" name="Shape 360"/>
          <p:cNvSpPr/>
          <p:nvPr/>
        </p:nvSpPr>
        <p:spPr>
          <a:xfrm>
            <a:off x="3496373" y="188639"/>
            <a:ext cx="608555"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200"/>
            </a:lvl1pPr>
          </a:lstStyle>
          <a:p>
            <a:pPr lvl="0">
              <a:defRPr sz="1800"/>
            </a:pPr>
            <a:r>
              <a:rPr sz="2200"/>
              <a:t>&gt;</a:t>
            </a:r>
          </a:p>
        </p:txBody>
      </p:sp>
      <p:sp>
        <p:nvSpPr>
          <p:cNvPr id="361" name="Shape 361"/>
          <p:cNvSpPr/>
          <p:nvPr/>
        </p:nvSpPr>
        <p:spPr>
          <a:xfrm>
            <a:off x="3941948" y="188639"/>
            <a:ext cx="4025740"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TOP 10 brands in the world</a:t>
            </a:r>
          </a:p>
        </p:txBody>
      </p:sp>
      <p:grpSp>
        <p:nvGrpSpPr>
          <p:cNvPr id="364" name="Group 364"/>
          <p:cNvGrpSpPr/>
          <p:nvPr/>
        </p:nvGrpSpPr>
        <p:grpSpPr>
          <a:xfrm>
            <a:off x="2123727" y="2429263"/>
            <a:ext cx="6048673" cy="2557412"/>
            <a:chOff x="0" y="0"/>
            <a:chExt cx="6048671" cy="2557410"/>
          </a:xfrm>
        </p:grpSpPr>
        <p:sp>
          <p:nvSpPr>
            <p:cNvPr id="362" name="Shape 362"/>
            <p:cNvSpPr/>
            <p:nvPr/>
          </p:nvSpPr>
          <p:spPr>
            <a:xfrm>
              <a:off x="0" y="0"/>
              <a:ext cx="6048672" cy="1005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r>
                <a:rPr sz="4400">
                  <a:solidFill>
                    <a:srgbClr val="9D3C51"/>
                  </a:solidFill>
                  <a:latin typeface="Times New Roman Bold"/>
                  <a:ea typeface="Times New Roman Bold"/>
                  <a:cs typeface="Times New Roman Bold"/>
                  <a:sym typeface="Times New Roman Bold"/>
                </a:rPr>
                <a:t>I</a:t>
              </a:r>
              <a:r>
                <a:rPr sz="2000">
                  <a:solidFill>
                    <a:srgbClr val="9D3C51"/>
                  </a:solidFill>
                  <a:latin typeface="Times New Roman Bold"/>
                  <a:ea typeface="Times New Roman Bold"/>
                  <a:cs typeface="Times New Roman Bold"/>
                  <a:sym typeface="Times New Roman Bold"/>
                </a:rPr>
                <a:t>nterbrand</a:t>
              </a:r>
              <a:r>
                <a:rPr>
                  <a:solidFill>
                    <a:srgbClr val="9D3C51"/>
                  </a:solidFill>
                </a:rPr>
                <a:t> </a:t>
              </a:r>
              <a:r>
                <a:t>releases an annual ranking of the best global               brands by value, known as</a:t>
              </a:r>
            </a:p>
          </p:txBody>
        </p:sp>
        <p:sp>
          <p:nvSpPr>
            <p:cNvPr id="363" name="Shape 363"/>
            <p:cNvSpPr/>
            <p:nvPr/>
          </p:nvSpPr>
          <p:spPr>
            <a:xfrm>
              <a:off x="293239" y="1272170"/>
              <a:ext cx="5462192" cy="1285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4000">
                  <a:solidFill>
                    <a:srgbClr val="E1243D"/>
                  </a:solidFill>
                </a:defRPr>
              </a:lvl1pPr>
            </a:lstStyle>
            <a:p>
              <a:pPr lvl="0">
                <a:defRPr b="0" sz="1800">
                  <a:solidFill>
                    <a:srgbClr val="000000"/>
                  </a:solidFill>
                </a:defRPr>
              </a:pPr>
              <a:r>
                <a:rPr b="1" sz="4000">
                  <a:solidFill>
                    <a:srgbClr val="E1243D"/>
                  </a:solidFill>
                </a:rPr>
                <a:t>“The Best Global Brands” </a:t>
              </a:r>
            </a:p>
          </p:txBody>
        </p:sp>
      </p:grpSp>
      <p:grpSp>
        <p:nvGrpSpPr>
          <p:cNvPr id="369" name="Group 369"/>
          <p:cNvGrpSpPr/>
          <p:nvPr/>
        </p:nvGrpSpPr>
        <p:grpSpPr>
          <a:xfrm>
            <a:off x="2032287" y="1052736"/>
            <a:ext cx="5468674" cy="763901"/>
            <a:chOff x="0" y="0"/>
            <a:chExt cx="5468672" cy="763899"/>
          </a:xfrm>
        </p:grpSpPr>
        <p:pic>
          <p:nvPicPr>
            <p:cNvPr id="365" name="image35.png"/>
            <p:cNvPicPr/>
            <p:nvPr/>
          </p:nvPicPr>
          <p:blipFill>
            <a:blip r:embed="rId2">
              <a:extLst/>
            </a:blip>
            <a:stretch>
              <a:fillRect/>
            </a:stretch>
          </p:blipFill>
          <p:spPr>
            <a:xfrm>
              <a:off x="91440" y="0"/>
              <a:ext cx="1981201" cy="361950"/>
            </a:xfrm>
            <a:prstGeom prst="rect">
              <a:avLst/>
            </a:prstGeom>
            <a:ln w="12700" cap="flat">
              <a:noFill/>
              <a:miter lim="400000"/>
            </a:ln>
            <a:effectLst/>
          </p:spPr>
        </p:pic>
        <p:sp>
          <p:nvSpPr>
            <p:cNvPr id="366" name="Shape 366"/>
            <p:cNvSpPr/>
            <p:nvPr/>
          </p:nvSpPr>
          <p:spPr>
            <a:xfrm>
              <a:off x="0" y="405759"/>
              <a:ext cx="1999307" cy="1"/>
            </a:xfrm>
            <a:prstGeom prst="line">
              <a:avLst/>
            </a:prstGeom>
            <a:noFill/>
            <a:ln w="9525" cap="flat">
              <a:solidFill>
                <a:srgbClr val="4A7EBB"/>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367" name="Shape 367"/>
            <p:cNvSpPr/>
            <p:nvPr/>
          </p:nvSpPr>
          <p:spPr>
            <a:xfrm>
              <a:off x="91440" y="405759"/>
              <a:ext cx="5377233"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lvl="0"/>
              <a:r>
                <a:t>One of the largest brand consultancies in the world</a:t>
              </a:r>
            </a:p>
          </p:txBody>
        </p:sp>
        <p:sp>
          <p:nvSpPr>
            <p:cNvPr id="368" name="Shape 368"/>
            <p:cNvSpPr/>
            <p:nvPr/>
          </p:nvSpPr>
          <p:spPr>
            <a:xfrm>
              <a:off x="0" y="108700"/>
              <a:ext cx="103823" cy="594119"/>
            </a:xfrm>
            <a:prstGeom prst="rect">
              <a:avLst/>
            </a:prstGeom>
            <a:solidFill>
              <a:srgbClr val="3F81CB"/>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sp>
        <p:nvSpPr>
          <p:cNvPr id="370" name="Shape 370"/>
          <p:cNvSpPr/>
          <p:nvPr/>
        </p:nvSpPr>
        <p:spPr>
          <a:xfrm>
            <a:off x="1888272" y="5695920"/>
            <a:ext cx="6788186" cy="5427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100">
                <a:solidFill>
                  <a:srgbClr val="FFFFFF"/>
                </a:solidFill>
                <a:latin typeface="Times New Roman"/>
                <a:ea typeface="Times New Roman"/>
                <a:cs typeface="Times New Roman"/>
                <a:sym typeface="Times New Roman"/>
              </a:rPr>
              <a:t>INTERBRAND</a:t>
            </a:r>
            <a:endParaRPr sz="1100">
              <a:solidFill>
                <a:srgbClr val="FFFFFF"/>
              </a:solidFill>
              <a:latin typeface="Times New Roman"/>
              <a:ea typeface="Times New Roman"/>
              <a:cs typeface="Times New Roman"/>
              <a:sym typeface="Times New Roman"/>
            </a:endParaRPr>
          </a:p>
          <a:p>
            <a:pPr lvl="0"/>
            <a:r>
              <a:rPr sz="1100">
                <a:solidFill>
                  <a:srgbClr val="FFFFFF"/>
                </a:solidFill>
                <a:latin typeface="Times New Roman"/>
                <a:ea typeface="Times New Roman"/>
                <a:cs typeface="Times New Roman"/>
                <a:sym typeface="Times New Roman"/>
              </a:rPr>
              <a:t>A global branding consultancy, specializing in vast brand services, including brand analytics, brand strategy, brand valuation, corporate design, digital brand management, and naming.</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2" name="Shape 372"/>
          <p:cNvSpPr/>
          <p:nvPr/>
        </p:nvSpPr>
        <p:spPr>
          <a:xfrm>
            <a:off x="7380312" y="-1"/>
            <a:ext cx="1763689" cy="5589242"/>
          </a:xfrm>
          <a:prstGeom prst="rect">
            <a:avLst/>
          </a:prstGeom>
          <a:solidFill>
            <a:srgbClr val="C2DEF4"/>
          </a:solidFill>
          <a:ln w="12700">
            <a:miter lim="400000"/>
          </a:ln>
        </p:spPr>
        <p:txBody>
          <a:bodyPr lIns="0" tIns="0" rIns="0" bIns="0" anchor="ctr"/>
          <a:lstStyle/>
          <a:p>
            <a:pPr lvl="0" algn="ctr">
              <a:defRPr>
                <a:solidFill>
                  <a:srgbClr val="FFFFFF"/>
                </a:solidFill>
              </a:defRPr>
            </a:pPr>
          </a:p>
        </p:txBody>
      </p:sp>
      <p:sp>
        <p:nvSpPr>
          <p:cNvPr id="373" name="Shape 373"/>
          <p:cNvSpPr/>
          <p:nvPr/>
        </p:nvSpPr>
        <p:spPr>
          <a:xfrm>
            <a:off x="7380312" y="5589239"/>
            <a:ext cx="1763689" cy="1268761"/>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grpSp>
        <p:nvGrpSpPr>
          <p:cNvPr id="396" name="Group 396"/>
          <p:cNvGrpSpPr/>
          <p:nvPr/>
        </p:nvGrpSpPr>
        <p:grpSpPr>
          <a:xfrm>
            <a:off x="-373035" y="1602627"/>
            <a:ext cx="7061902" cy="4898702"/>
            <a:chOff x="29852" y="0"/>
            <a:chExt cx="7061901" cy="4898701"/>
          </a:xfrm>
        </p:grpSpPr>
        <p:grpSp>
          <p:nvGrpSpPr>
            <p:cNvPr id="385" name="Group 385"/>
            <p:cNvGrpSpPr/>
            <p:nvPr/>
          </p:nvGrpSpPr>
          <p:grpSpPr>
            <a:xfrm>
              <a:off x="29852" y="327209"/>
              <a:ext cx="6584694" cy="4571493"/>
              <a:chOff x="29852" y="0"/>
              <a:chExt cx="6584692" cy="4571492"/>
            </a:xfrm>
          </p:grpSpPr>
          <p:sp>
            <p:nvSpPr>
              <p:cNvPr id="374" name="Shape 374"/>
              <p:cNvSpPr/>
              <p:nvPr/>
            </p:nvSpPr>
            <p:spPr>
              <a:xfrm rot="3436551">
                <a:off x="2556942" y="11602"/>
                <a:ext cx="129443" cy="2520281"/>
              </a:xfrm>
              <a:prstGeom prst="rect">
                <a:avLst/>
              </a:prstGeom>
              <a:solidFill>
                <a:srgbClr val="1D778E"/>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375" name="Shape 375"/>
              <p:cNvSpPr/>
              <p:nvPr/>
            </p:nvSpPr>
            <p:spPr>
              <a:xfrm rot="3436551">
                <a:off x="2199772" y="-150840"/>
                <a:ext cx="129443" cy="2520281"/>
              </a:xfrm>
              <a:prstGeom prst="rect">
                <a:avLst/>
              </a:prstGeom>
              <a:solidFill>
                <a:srgbClr val="1D778E"/>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376" name="Shape 376"/>
              <p:cNvSpPr/>
              <p:nvPr/>
            </p:nvSpPr>
            <p:spPr>
              <a:xfrm rot="3436551">
                <a:off x="1852050" y="-383515"/>
                <a:ext cx="129443" cy="2520281"/>
              </a:xfrm>
              <a:prstGeom prst="rect">
                <a:avLst/>
              </a:prstGeom>
              <a:solidFill>
                <a:srgbClr val="1D778E"/>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377" name="Shape 377"/>
              <p:cNvSpPr/>
              <p:nvPr/>
            </p:nvSpPr>
            <p:spPr>
              <a:xfrm rot="3436551">
                <a:off x="2994584" y="179757"/>
                <a:ext cx="129443" cy="2520281"/>
              </a:xfrm>
              <a:prstGeom prst="rect">
                <a:avLst/>
              </a:prstGeom>
              <a:solidFill>
                <a:srgbClr val="1D778E"/>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378" name="Shape 378"/>
              <p:cNvSpPr/>
              <p:nvPr/>
            </p:nvSpPr>
            <p:spPr>
              <a:xfrm rot="3436551">
                <a:off x="4309675" y="633472"/>
                <a:ext cx="129443" cy="2520281"/>
              </a:xfrm>
              <a:prstGeom prst="rect">
                <a:avLst/>
              </a:prstGeom>
              <a:solidFill>
                <a:srgbClr val="CF1C8A"/>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379" name="Shape 379"/>
              <p:cNvSpPr/>
              <p:nvPr/>
            </p:nvSpPr>
            <p:spPr>
              <a:xfrm rot="3436551">
                <a:off x="4770896" y="769971"/>
                <a:ext cx="129443" cy="2520281"/>
              </a:xfrm>
              <a:prstGeom prst="rect">
                <a:avLst/>
              </a:prstGeom>
              <a:solidFill>
                <a:srgbClr val="CF1C8A"/>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380" name="Shape 380"/>
              <p:cNvSpPr/>
              <p:nvPr/>
            </p:nvSpPr>
            <p:spPr>
              <a:xfrm rot="3436551">
                <a:off x="3765145" y="534738"/>
                <a:ext cx="129443" cy="2520281"/>
              </a:xfrm>
              <a:prstGeom prst="rect">
                <a:avLst/>
              </a:prstGeom>
              <a:solidFill>
                <a:srgbClr val="CF1C8A"/>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381" name="Shape 381"/>
              <p:cNvSpPr/>
              <p:nvPr/>
            </p:nvSpPr>
            <p:spPr>
              <a:xfrm rot="3436551">
                <a:off x="3349444" y="354250"/>
                <a:ext cx="129443" cy="2520281"/>
              </a:xfrm>
              <a:prstGeom prst="rect">
                <a:avLst/>
              </a:prstGeom>
              <a:solidFill>
                <a:srgbClr val="CF1C8A"/>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382" name="Shape 382"/>
              <p:cNvSpPr/>
              <p:nvPr/>
            </p:nvSpPr>
            <p:spPr>
              <a:xfrm rot="3436551">
                <a:off x="5055895" y="537225"/>
                <a:ext cx="156139" cy="3419486"/>
              </a:xfrm>
              <a:prstGeom prst="rect">
                <a:avLst/>
              </a:prstGeom>
              <a:solidFill>
                <a:srgbClr val="CF1C8A"/>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383" name="Shape 383"/>
              <p:cNvSpPr/>
              <p:nvPr/>
            </p:nvSpPr>
            <p:spPr>
              <a:xfrm rot="3436551">
                <a:off x="1539837" y="-524466"/>
                <a:ext cx="129443" cy="2520281"/>
              </a:xfrm>
              <a:prstGeom prst="rect">
                <a:avLst/>
              </a:prstGeom>
              <a:solidFill>
                <a:srgbClr val="1D778E"/>
              </a:solidFill>
              <a:ln w="12700" cap="flat">
                <a:noFill/>
                <a:miter lim="400000"/>
              </a:ln>
              <a:effectLst/>
            </p:spPr>
            <p:txBody>
              <a:bodyPr wrap="square" lIns="0" tIns="0" rIns="0" bIns="0" numCol="1" anchor="ctr">
                <a:noAutofit/>
              </a:bodyPr>
              <a:lstStyle/>
              <a:p>
                <a:pPr lvl="0" algn="ctr">
                  <a:defRPr>
                    <a:solidFill>
                      <a:srgbClr val="FFFFFF"/>
                    </a:solidFill>
                  </a:defRPr>
                </a:pPr>
              </a:p>
            </p:txBody>
          </p:sp>
          <p:pic>
            <p:nvPicPr>
              <p:cNvPr id="384" name="image36.png"/>
              <p:cNvPicPr/>
              <p:nvPr/>
            </p:nvPicPr>
            <p:blipFill>
              <a:blip r:embed="rId2">
                <a:extLst/>
              </a:blip>
              <a:srcRect l="0" t="0" r="25283" b="0"/>
              <a:stretch>
                <a:fillRect/>
              </a:stretch>
            </p:blipFill>
            <p:spPr>
              <a:xfrm rot="19646675">
                <a:off x="811762" y="545188"/>
                <a:ext cx="2506001" cy="3637852"/>
              </a:xfrm>
              <a:prstGeom prst="rect">
                <a:avLst/>
              </a:prstGeom>
              <a:ln w="12700" cap="flat">
                <a:noFill/>
                <a:miter lim="400000"/>
              </a:ln>
              <a:effectLst/>
            </p:spPr>
          </p:pic>
        </p:grpSp>
        <p:pic>
          <p:nvPicPr>
            <p:cNvPr id="386" name="image2.gif" descr="http://www.interbrand.com/Libraries/BGB/bgb_microsoft_gif.sflb.ashx"/>
            <p:cNvPicPr/>
            <p:nvPr/>
          </p:nvPicPr>
          <p:blipFill>
            <a:blip r:embed="rId3">
              <a:extLst/>
            </a:blip>
            <a:stretch>
              <a:fillRect/>
            </a:stretch>
          </p:blipFill>
          <p:spPr>
            <a:xfrm rot="19375153">
              <a:off x="5436623" y="1222222"/>
              <a:ext cx="508769" cy="250699"/>
            </a:xfrm>
            <a:prstGeom prst="rect">
              <a:avLst/>
            </a:prstGeom>
            <a:ln w="12700" cap="flat">
              <a:noFill/>
              <a:miter lim="400000"/>
            </a:ln>
            <a:effectLst/>
          </p:spPr>
        </p:pic>
        <p:pic>
          <p:nvPicPr>
            <p:cNvPr id="387" name="image3.gif" descr="http://www.interbrand.com/Libraries/BGB/bgb_google_gif.sflb.ashx"/>
            <p:cNvPicPr/>
            <p:nvPr/>
          </p:nvPicPr>
          <p:blipFill>
            <a:blip r:embed="rId4">
              <a:extLst/>
            </a:blip>
            <a:stretch>
              <a:fillRect/>
            </a:stretch>
          </p:blipFill>
          <p:spPr>
            <a:xfrm rot="19375153">
              <a:off x="4936613" y="1100656"/>
              <a:ext cx="508769" cy="250699"/>
            </a:xfrm>
            <a:prstGeom prst="rect">
              <a:avLst/>
            </a:prstGeom>
            <a:ln w="12700" cap="flat">
              <a:noFill/>
              <a:miter lim="400000"/>
            </a:ln>
            <a:effectLst/>
          </p:spPr>
        </p:pic>
        <p:pic>
          <p:nvPicPr>
            <p:cNvPr id="388" name="image4.gif" descr="http://www.interbrand.com/Libraries/BGB/bgb_mcdonalds_gif.sflb.ashx"/>
            <p:cNvPicPr/>
            <p:nvPr/>
          </p:nvPicPr>
          <p:blipFill>
            <a:blip r:embed="rId5">
              <a:extLst/>
            </a:blip>
            <a:stretch>
              <a:fillRect/>
            </a:stretch>
          </p:blipFill>
          <p:spPr>
            <a:xfrm rot="19375153">
              <a:off x="4043820" y="853846"/>
              <a:ext cx="508769" cy="250699"/>
            </a:xfrm>
            <a:prstGeom prst="rect">
              <a:avLst/>
            </a:prstGeom>
            <a:ln w="12700" cap="flat">
              <a:noFill/>
              <a:miter lim="400000"/>
            </a:ln>
            <a:effectLst/>
          </p:spPr>
        </p:pic>
        <p:pic>
          <p:nvPicPr>
            <p:cNvPr id="389" name="image6.png" descr="http://www.interbrand.com/Libraries/BGB/bgb_coke_gif.sflb.ashx"/>
            <p:cNvPicPr/>
            <p:nvPr/>
          </p:nvPicPr>
          <p:blipFill>
            <a:blip r:embed="rId6">
              <a:extLst/>
            </a:blip>
            <a:stretch>
              <a:fillRect/>
            </a:stretch>
          </p:blipFill>
          <p:spPr>
            <a:xfrm rot="19375153">
              <a:off x="6543452" y="1307539"/>
              <a:ext cx="523467" cy="257941"/>
            </a:xfrm>
            <a:prstGeom prst="rect">
              <a:avLst/>
            </a:prstGeom>
            <a:ln w="12700" cap="flat">
              <a:noFill/>
              <a:miter lim="400000"/>
            </a:ln>
            <a:effectLst/>
          </p:spPr>
        </p:pic>
        <p:pic>
          <p:nvPicPr>
            <p:cNvPr id="390" name="image8.gif" descr="http://www.interbrand.com/Libraries/BGB/bgb_ibm_gif.sflb.ashx"/>
            <p:cNvPicPr/>
            <p:nvPr/>
          </p:nvPicPr>
          <p:blipFill>
            <a:blip r:embed="rId7">
              <a:extLst/>
            </a:blip>
            <a:stretch>
              <a:fillRect/>
            </a:stretch>
          </p:blipFill>
          <p:spPr>
            <a:xfrm rot="19375153">
              <a:off x="5954878" y="1382460"/>
              <a:ext cx="508769" cy="250699"/>
            </a:xfrm>
            <a:prstGeom prst="rect">
              <a:avLst/>
            </a:prstGeom>
            <a:ln w="12700" cap="flat">
              <a:noFill/>
              <a:miter lim="400000"/>
            </a:ln>
            <a:effectLst/>
          </p:spPr>
        </p:pic>
        <p:pic>
          <p:nvPicPr>
            <p:cNvPr id="391" name="image10.gif" descr="http://www.interbrand.com/Libraries/BGB/bgb_intel_gif.sflb.ashx"/>
            <p:cNvPicPr/>
            <p:nvPr/>
          </p:nvPicPr>
          <p:blipFill>
            <a:blip r:embed="rId8">
              <a:extLst/>
            </a:blip>
            <a:stretch>
              <a:fillRect/>
            </a:stretch>
          </p:blipFill>
          <p:spPr>
            <a:xfrm rot="19375153">
              <a:off x="3647879" y="641673"/>
              <a:ext cx="508769" cy="250699"/>
            </a:xfrm>
            <a:prstGeom prst="rect">
              <a:avLst/>
            </a:prstGeom>
            <a:ln w="12700" cap="flat">
              <a:noFill/>
              <a:miter lim="400000"/>
            </a:ln>
            <a:effectLst/>
          </p:spPr>
        </p:pic>
        <p:pic>
          <p:nvPicPr>
            <p:cNvPr id="392" name="image11.png" descr="http://www.interbrand.com/Libraries/BGB/bgb_disney_gif.sflb.ashx"/>
            <p:cNvPicPr/>
            <p:nvPr/>
          </p:nvPicPr>
          <p:blipFill>
            <a:blip r:embed="rId9">
              <a:extLst/>
            </a:blip>
            <a:stretch>
              <a:fillRect/>
            </a:stretch>
          </p:blipFill>
          <p:spPr>
            <a:xfrm rot="19375153">
              <a:off x="3051442" y="201859"/>
              <a:ext cx="508769" cy="250699"/>
            </a:xfrm>
            <a:prstGeom prst="rect">
              <a:avLst/>
            </a:prstGeom>
            <a:ln w="12700" cap="flat">
              <a:noFill/>
              <a:miter lim="400000"/>
            </a:ln>
            <a:effectLst/>
          </p:spPr>
        </p:pic>
        <p:pic>
          <p:nvPicPr>
            <p:cNvPr id="393" name="image9.gif" descr="http://www.interbrand.com/Libraries/BGB/bgb_ge_gif.sflb.ashx"/>
            <p:cNvPicPr/>
            <p:nvPr/>
          </p:nvPicPr>
          <p:blipFill>
            <a:blip r:embed="rId10">
              <a:extLst/>
            </a:blip>
            <a:stretch>
              <a:fillRect/>
            </a:stretch>
          </p:blipFill>
          <p:spPr>
            <a:xfrm rot="19375153">
              <a:off x="4379568" y="1057780"/>
              <a:ext cx="508769" cy="250699"/>
            </a:xfrm>
            <a:prstGeom prst="rect">
              <a:avLst/>
            </a:prstGeom>
            <a:ln w="12700" cap="flat">
              <a:noFill/>
              <a:miter lim="400000"/>
            </a:ln>
            <a:effectLst/>
          </p:spPr>
        </p:pic>
        <p:pic>
          <p:nvPicPr>
            <p:cNvPr id="394" name="image37.jpg" descr="http://www.fsvi.cn/uploadfile/2010/1211/20101211094102603.jpg"/>
            <p:cNvPicPr/>
            <p:nvPr/>
          </p:nvPicPr>
          <p:blipFill>
            <a:blip r:embed="rId11">
              <a:extLst/>
            </a:blip>
            <a:stretch>
              <a:fillRect/>
            </a:stretch>
          </p:blipFill>
          <p:spPr>
            <a:xfrm rot="19375153">
              <a:off x="3300475" y="510825"/>
              <a:ext cx="327351" cy="247699"/>
            </a:xfrm>
            <a:prstGeom prst="rect">
              <a:avLst/>
            </a:prstGeom>
            <a:ln w="12700" cap="flat">
              <a:noFill/>
              <a:miter lim="400000"/>
            </a:ln>
            <a:effectLst/>
          </p:spPr>
        </p:pic>
        <p:pic>
          <p:nvPicPr>
            <p:cNvPr id="395" name="image12.png" descr="http://www.interbrand.com/Libraries/BGB/bgb_hp_gif.sflb.ashx"/>
            <p:cNvPicPr/>
            <p:nvPr/>
          </p:nvPicPr>
          <p:blipFill>
            <a:blip r:embed="rId12">
              <a:extLst/>
            </a:blip>
            <a:stretch>
              <a:fillRect/>
            </a:stretch>
          </p:blipFill>
          <p:spPr>
            <a:xfrm rot="19469934">
              <a:off x="2608818" y="126528"/>
              <a:ext cx="517376" cy="254940"/>
            </a:xfrm>
            <a:prstGeom prst="rect">
              <a:avLst/>
            </a:prstGeom>
            <a:ln w="12700" cap="flat">
              <a:noFill/>
              <a:miter lim="400000"/>
            </a:ln>
            <a:effectLst/>
          </p:spPr>
        </p:pic>
      </p:grpSp>
      <p:sp>
        <p:nvSpPr>
          <p:cNvPr id="397" name="Shape 397"/>
          <p:cNvSpPr/>
          <p:nvPr/>
        </p:nvSpPr>
        <p:spPr>
          <a:xfrm>
            <a:off x="219470" y="153034"/>
            <a:ext cx="2162287"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Brand ranking</a:t>
            </a:r>
          </a:p>
        </p:txBody>
      </p:sp>
      <p:sp>
        <p:nvSpPr>
          <p:cNvPr id="398" name="Shape 398"/>
          <p:cNvSpPr/>
          <p:nvPr/>
        </p:nvSpPr>
        <p:spPr>
          <a:xfrm>
            <a:off x="1773202" y="156090"/>
            <a:ext cx="608555"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200"/>
            </a:lvl1pPr>
          </a:lstStyle>
          <a:p>
            <a:pPr lvl="0">
              <a:defRPr sz="1800"/>
            </a:pPr>
            <a:r>
              <a:rPr sz="2200"/>
              <a:t>&gt;</a:t>
            </a:r>
          </a:p>
        </p:txBody>
      </p:sp>
      <p:sp>
        <p:nvSpPr>
          <p:cNvPr id="399" name="Shape 399"/>
          <p:cNvSpPr/>
          <p:nvPr/>
        </p:nvSpPr>
        <p:spPr>
          <a:xfrm>
            <a:off x="2218776" y="156090"/>
            <a:ext cx="4025741"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TOP 10 brands in the world</a:t>
            </a:r>
          </a:p>
        </p:txBody>
      </p:sp>
      <p:sp>
        <p:nvSpPr>
          <p:cNvPr id="400" name="Shape 400"/>
          <p:cNvSpPr/>
          <p:nvPr/>
        </p:nvSpPr>
        <p:spPr>
          <a:xfrm>
            <a:off x="-30258" y="5589239"/>
            <a:ext cx="7410571" cy="1268761"/>
          </a:xfrm>
          <a:prstGeom prst="rect">
            <a:avLst/>
          </a:prstGeom>
          <a:solidFill>
            <a:srgbClr val="3F81CB"/>
          </a:solidFill>
          <a:ln w="12700">
            <a:miter lim="400000"/>
          </a:ln>
        </p:spPr>
        <p:txBody>
          <a:bodyPr lIns="0" tIns="0" rIns="0" bIns="0" anchor="ctr"/>
          <a:lstStyle/>
          <a:p>
            <a:pPr lvl="0" algn="ctr">
              <a:defRPr>
                <a:solidFill>
                  <a:srgbClr val="FFFFFF"/>
                </a:solidFill>
              </a:defRPr>
            </a:pPr>
          </a:p>
        </p:txBody>
      </p:sp>
      <p:sp>
        <p:nvSpPr>
          <p:cNvPr id="401" name="Shape 401"/>
          <p:cNvSpPr/>
          <p:nvPr/>
        </p:nvSpPr>
        <p:spPr>
          <a:xfrm>
            <a:off x="149031" y="5607515"/>
            <a:ext cx="7231282" cy="125282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300">
                <a:solidFill>
                  <a:srgbClr val="FFFFFF"/>
                </a:solidFill>
                <a:latin typeface="Times New Roman"/>
                <a:ea typeface="Times New Roman"/>
                <a:cs typeface="Times New Roman"/>
                <a:sym typeface="Times New Roman"/>
              </a:rPr>
              <a:t>HEWLETT-PACKARD or  HP, </a:t>
            </a:r>
            <a:r>
              <a:rPr sz="1100">
                <a:solidFill>
                  <a:srgbClr val="FFFFFF"/>
                </a:solidFill>
                <a:latin typeface="Times New Roman"/>
                <a:ea typeface="Times New Roman"/>
                <a:cs typeface="Times New Roman"/>
                <a:sym typeface="Times New Roman"/>
              </a:rPr>
              <a:t> an American information technology corporation.</a:t>
            </a:r>
            <a:endParaRPr sz="1100">
              <a:solidFill>
                <a:srgbClr val="FFFFFF"/>
              </a:solidFill>
              <a:latin typeface="Times New Roman"/>
              <a:ea typeface="Times New Roman"/>
              <a:cs typeface="Times New Roman"/>
              <a:sym typeface="Times New Roman"/>
            </a:endParaRPr>
          </a:p>
          <a:p>
            <a:pPr lvl="0"/>
            <a:r>
              <a:rPr sz="1300">
                <a:solidFill>
                  <a:srgbClr val="FFFFFF"/>
                </a:solidFill>
                <a:latin typeface="Times New Roman"/>
                <a:ea typeface="Times New Roman"/>
                <a:cs typeface="Times New Roman"/>
                <a:sym typeface="Times New Roman"/>
              </a:rPr>
              <a:t>DISNEY</a:t>
            </a:r>
            <a:r>
              <a:rPr sz="1100">
                <a:solidFill>
                  <a:srgbClr val="FFFFFF"/>
                </a:solidFill>
                <a:latin typeface="Times New Roman"/>
                <a:ea typeface="Times New Roman"/>
                <a:cs typeface="Times New Roman"/>
                <a:sym typeface="Times New Roman"/>
              </a:rPr>
              <a:t>, an American mass media company.</a:t>
            </a:r>
            <a:endParaRPr sz="1100">
              <a:solidFill>
                <a:srgbClr val="FFFFFF"/>
              </a:solidFill>
              <a:latin typeface="Times New Roman"/>
              <a:ea typeface="Times New Roman"/>
              <a:cs typeface="Times New Roman"/>
              <a:sym typeface="Times New Roman"/>
            </a:endParaRPr>
          </a:p>
          <a:p>
            <a:pPr lvl="0"/>
            <a:r>
              <a:rPr sz="1300">
                <a:solidFill>
                  <a:srgbClr val="FFFFFF"/>
                </a:solidFill>
                <a:latin typeface="Times New Roman"/>
                <a:ea typeface="Times New Roman"/>
                <a:cs typeface="Times New Roman"/>
                <a:sym typeface="Times New Roman"/>
              </a:rPr>
              <a:t>APPLE,</a:t>
            </a:r>
            <a:r>
              <a:rPr sz="1100">
                <a:solidFill>
                  <a:srgbClr val="FFFFFF"/>
                </a:solidFill>
                <a:latin typeface="Times New Roman"/>
                <a:ea typeface="Times New Roman"/>
                <a:cs typeface="Times New Roman"/>
                <a:sym typeface="Times New Roman"/>
              </a:rPr>
              <a:t> an American technology company that designs and sells consumer electronics, computer software, and personal computers.</a:t>
            </a:r>
            <a:endParaRPr sz="1100">
              <a:solidFill>
                <a:srgbClr val="FFFFFF"/>
              </a:solidFill>
              <a:latin typeface="Times New Roman"/>
              <a:ea typeface="Times New Roman"/>
              <a:cs typeface="Times New Roman"/>
              <a:sym typeface="Times New Roman"/>
            </a:endParaRPr>
          </a:p>
          <a:p>
            <a:pPr lvl="0"/>
            <a:r>
              <a:rPr sz="1300">
                <a:solidFill>
                  <a:srgbClr val="FFFFFF"/>
                </a:solidFill>
                <a:latin typeface="Times New Roman"/>
                <a:ea typeface="Times New Roman"/>
                <a:cs typeface="Times New Roman"/>
                <a:sym typeface="Times New Roman"/>
              </a:rPr>
              <a:t>INTEL</a:t>
            </a:r>
            <a:r>
              <a:rPr sz="1100">
                <a:solidFill>
                  <a:srgbClr val="FFFFFF"/>
                </a:solidFill>
                <a:latin typeface="Times New Roman"/>
                <a:ea typeface="Times New Roman"/>
                <a:cs typeface="Times New Roman"/>
                <a:sym typeface="Times New Roman"/>
              </a:rPr>
              <a:t>, an American semiconductor chip maker corporation.</a:t>
            </a:r>
            <a:endParaRPr sz="1100">
              <a:solidFill>
                <a:srgbClr val="FFFFFF"/>
              </a:solidFill>
              <a:latin typeface="Times New Roman"/>
              <a:ea typeface="Times New Roman"/>
              <a:cs typeface="Times New Roman"/>
              <a:sym typeface="Times New Roman"/>
            </a:endParaRPr>
          </a:p>
          <a:p>
            <a:pPr lvl="0"/>
            <a:r>
              <a:rPr sz="1300">
                <a:solidFill>
                  <a:srgbClr val="FFFFFF"/>
                </a:solidFill>
                <a:latin typeface="Times New Roman"/>
                <a:ea typeface="Times New Roman"/>
                <a:cs typeface="Times New Roman"/>
                <a:sym typeface="Times New Roman"/>
              </a:rPr>
              <a:t>MCDONALD’S</a:t>
            </a:r>
            <a:r>
              <a:rPr sz="1100">
                <a:solidFill>
                  <a:srgbClr val="FFFFFF"/>
                </a:solidFill>
                <a:latin typeface="Times New Roman"/>
                <a:ea typeface="Times New Roman"/>
                <a:cs typeface="Times New Roman"/>
                <a:sym typeface="Times New Roman"/>
              </a:rPr>
              <a:t>, the world's largest chain of hamburger fast food restaurants.</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3" name="Shape 403"/>
          <p:cNvSpPr/>
          <p:nvPr/>
        </p:nvSpPr>
        <p:spPr>
          <a:xfrm>
            <a:off x="7380312" y="-1"/>
            <a:ext cx="1763689" cy="5589242"/>
          </a:xfrm>
          <a:prstGeom prst="rect">
            <a:avLst/>
          </a:prstGeom>
          <a:solidFill>
            <a:srgbClr val="C2DEF4"/>
          </a:solidFill>
          <a:ln w="12700">
            <a:miter lim="400000"/>
          </a:ln>
        </p:spPr>
        <p:txBody>
          <a:bodyPr lIns="0" tIns="0" rIns="0" bIns="0" anchor="ctr"/>
          <a:lstStyle/>
          <a:p>
            <a:pPr lvl="0" algn="ctr">
              <a:defRPr>
                <a:solidFill>
                  <a:srgbClr val="FFFFFF"/>
                </a:solidFill>
              </a:defRPr>
            </a:pPr>
          </a:p>
        </p:txBody>
      </p:sp>
      <p:sp>
        <p:nvSpPr>
          <p:cNvPr id="404" name="Shape 404"/>
          <p:cNvSpPr/>
          <p:nvPr/>
        </p:nvSpPr>
        <p:spPr>
          <a:xfrm>
            <a:off x="7380312" y="5589239"/>
            <a:ext cx="1763689" cy="1268761"/>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grpSp>
        <p:nvGrpSpPr>
          <p:cNvPr id="427" name="Group 427"/>
          <p:cNvGrpSpPr/>
          <p:nvPr/>
        </p:nvGrpSpPr>
        <p:grpSpPr>
          <a:xfrm>
            <a:off x="-373035" y="1602627"/>
            <a:ext cx="7061902" cy="4898702"/>
            <a:chOff x="29852" y="0"/>
            <a:chExt cx="7061901" cy="4898701"/>
          </a:xfrm>
        </p:grpSpPr>
        <p:grpSp>
          <p:nvGrpSpPr>
            <p:cNvPr id="416" name="Group 416"/>
            <p:cNvGrpSpPr/>
            <p:nvPr/>
          </p:nvGrpSpPr>
          <p:grpSpPr>
            <a:xfrm>
              <a:off x="29852" y="327209"/>
              <a:ext cx="6584694" cy="4571493"/>
              <a:chOff x="29852" y="0"/>
              <a:chExt cx="6584692" cy="4571492"/>
            </a:xfrm>
          </p:grpSpPr>
          <p:sp>
            <p:nvSpPr>
              <p:cNvPr id="405" name="Shape 405"/>
              <p:cNvSpPr/>
              <p:nvPr/>
            </p:nvSpPr>
            <p:spPr>
              <a:xfrm rot="3436551">
                <a:off x="2556942" y="11602"/>
                <a:ext cx="129443" cy="2520281"/>
              </a:xfrm>
              <a:prstGeom prst="rect">
                <a:avLst/>
              </a:prstGeom>
              <a:solidFill>
                <a:srgbClr val="1D778E"/>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406" name="Shape 406"/>
              <p:cNvSpPr/>
              <p:nvPr/>
            </p:nvSpPr>
            <p:spPr>
              <a:xfrm rot="3436551">
                <a:off x="2199772" y="-150840"/>
                <a:ext cx="129443" cy="2520281"/>
              </a:xfrm>
              <a:prstGeom prst="rect">
                <a:avLst/>
              </a:prstGeom>
              <a:solidFill>
                <a:srgbClr val="1D778E"/>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407" name="Shape 407"/>
              <p:cNvSpPr/>
              <p:nvPr/>
            </p:nvSpPr>
            <p:spPr>
              <a:xfrm rot="3436551">
                <a:off x="1852050" y="-383515"/>
                <a:ext cx="129443" cy="2520281"/>
              </a:xfrm>
              <a:prstGeom prst="rect">
                <a:avLst/>
              </a:prstGeom>
              <a:solidFill>
                <a:srgbClr val="1D778E"/>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408" name="Shape 408"/>
              <p:cNvSpPr/>
              <p:nvPr/>
            </p:nvSpPr>
            <p:spPr>
              <a:xfrm rot="3436551">
                <a:off x="2994584" y="179757"/>
                <a:ext cx="129443" cy="2520281"/>
              </a:xfrm>
              <a:prstGeom prst="rect">
                <a:avLst/>
              </a:prstGeom>
              <a:solidFill>
                <a:srgbClr val="1D778E"/>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409" name="Shape 409"/>
              <p:cNvSpPr/>
              <p:nvPr/>
            </p:nvSpPr>
            <p:spPr>
              <a:xfrm rot="3436551">
                <a:off x="4309675" y="633472"/>
                <a:ext cx="129443" cy="2520281"/>
              </a:xfrm>
              <a:prstGeom prst="rect">
                <a:avLst/>
              </a:prstGeom>
              <a:solidFill>
                <a:srgbClr val="CF1C8A"/>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410" name="Shape 410"/>
              <p:cNvSpPr/>
              <p:nvPr/>
            </p:nvSpPr>
            <p:spPr>
              <a:xfrm rot="3436551">
                <a:off x="4770896" y="769971"/>
                <a:ext cx="129443" cy="2520281"/>
              </a:xfrm>
              <a:prstGeom prst="rect">
                <a:avLst/>
              </a:prstGeom>
              <a:solidFill>
                <a:srgbClr val="CF1C8A"/>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411" name="Shape 411"/>
              <p:cNvSpPr/>
              <p:nvPr/>
            </p:nvSpPr>
            <p:spPr>
              <a:xfrm rot="3436551">
                <a:off x="3765145" y="534738"/>
                <a:ext cx="129443" cy="2520281"/>
              </a:xfrm>
              <a:prstGeom prst="rect">
                <a:avLst/>
              </a:prstGeom>
              <a:solidFill>
                <a:srgbClr val="CF1C8A"/>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412" name="Shape 412"/>
              <p:cNvSpPr/>
              <p:nvPr/>
            </p:nvSpPr>
            <p:spPr>
              <a:xfrm rot="3436551">
                <a:off x="3349444" y="354250"/>
                <a:ext cx="129443" cy="2520281"/>
              </a:xfrm>
              <a:prstGeom prst="rect">
                <a:avLst/>
              </a:prstGeom>
              <a:solidFill>
                <a:srgbClr val="CF1C8A"/>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413" name="Shape 413"/>
              <p:cNvSpPr/>
              <p:nvPr/>
            </p:nvSpPr>
            <p:spPr>
              <a:xfrm rot="3436551">
                <a:off x="5055895" y="537225"/>
                <a:ext cx="156139" cy="3419486"/>
              </a:xfrm>
              <a:prstGeom prst="rect">
                <a:avLst/>
              </a:prstGeom>
              <a:solidFill>
                <a:srgbClr val="CF1C8A"/>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414" name="Shape 414"/>
              <p:cNvSpPr/>
              <p:nvPr/>
            </p:nvSpPr>
            <p:spPr>
              <a:xfrm rot="3436551">
                <a:off x="1539837" y="-524466"/>
                <a:ext cx="129443" cy="2520281"/>
              </a:xfrm>
              <a:prstGeom prst="rect">
                <a:avLst/>
              </a:prstGeom>
              <a:solidFill>
                <a:srgbClr val="1D778E"/>
              </a:solidFill>
              <a:ln w="12700" cap="flat">
                <a:noFill/>
                <a:miter lim="400000"/>
              </a:ln>
              <a:effectLst/>
            </p:spPr>
            <p:txBody>
              <a:bodyPr wrap="square" lIns="0" tIns="0" rIns="0" bIns="0" numCol="1" anchor="ctr">
                <a:noAutofit/>
              </a:bodyPr>
              <a:lstStyle/>
              <a:p>
                <a:pPr lvl="0" algn="ctr">
                  <a:defRPr>
                    <a:solidFill>
                      <a:srgbClr val="FFFFFF"/>
                    </a:solidFill>
                  </a:defRPr>
                </a:pPr>
              </a:p>
            </p:txBody>
          </p:sp>
          <p:pic>
            <p:nvPicPr>
              <p:cNvPr id="415" name="image36.png"/>
              <p:cNvPicPr/>
              <p:nvPr/>
            </p:nvPicPr>
            <p:blipFill>
              <a:blip r:embed="rId2">
                <a:extLst/>
              </a:blip>
              <a:srcRect l="0" t="0" r="25283" b="0"/>
              <a:stretch>
                <a:fillRect/>
              </a:stretch>
            </p:blipFill>
            <p:spPr>
              <a:xfrm rot="19646675">
                <a:off x="811762" y="545188"/>
                <a:ext cx="2506001" cy="3637852"/>
              </a:xfrm>
              <a:prstGeom prst="rect">
                <a:avLst/>
              </a:prstGeom>
              <a:ln w="12700" cap="flat">
                <a:noFill/>
                <a:miter lim="400000"/>
              </a:ln>
              <a:effectLst/>
            </p:spPr>
          </p:pic>
        </p:grpSp>
        <p:pic>
          <p:nvPicPr>
            <p:cNvPr id="417" name="image2.gif" descr="http://www.interbrand.com/Libraries/BGB/bgb_microsoft_gif.sflb.ashx"/>
            <p:cNvPicPr/>
            <p:nvPr/>
          </p:nvPicPr>
          <p:blipFill>
            <a:blip r:embed="rId3">
              <a:extLst/>
            </a:blip>
            <a:stretch>
              <a:fillRect/>
            </a:stretch>
          </p:blipFill>
          <p:spPr>
            <a:xfrm rot="19375153">
              <a:off x="5436623" y="1222222"/>
              <a:ext cx="508769" cy="250699"/>
            </a:xfrm>
            <a:prstGeom prst="rect">
              <a:avLst/>
            </a:prstGeom>
            <a:ln w="12700" cap="flat">
              <a:noFill/>
              <a:miter lim="400000"/>
            </a:ln>
            <a:effectLst/>
          </p:spPr>
        </p:pic>
        <p:pic>
          <p:nvPicPr>
            <p:cNvPr id="418" name="image3.gif" descr="http://www.interbrand.com/Libraries/BGB/bgb_google_gif.sflb.ashx"/>
            <p:cNvPicPr/>
            <p:nvPr/>
          </p:nvPicPr>
          <p:blipFill>
            <a:blip r:embed="rId4">
              <a:extLst/>
            </a:blip>
            <a:stretch>
              <a:fillRect/>
            </a:stretch>
          </p:blipFill>
          <p:spPr>
            <a:xfrm rot="19375153">
              <a:off x="4936613" y="1100656"/>
              <a:ext cx="508769" cy="250699"/>
            </a:xfrm>
            <a:prstGeom prst="rect">
              <a:avLst/>
            </a:prstGeom>
            <a:ln w="12700" cap="flat">
              <a:noFill/>
              <a:miter lim="400000"/>
            </a:ln>
            <a:effectLst/>
          </p:spPr>
        </p:pic>
        <p:pic>
          <p:nvPicPr>
            <p:cNvPr id="419" name="image4.gif" descr="http://www.interbrand.com/Libraries/BGB/bgb_mcdonalds_gif.sflb.ashx"/>
            <p:cNvPicPr/>
            <p:nvPr/>
          </p:nvPicPr>
          <p:blipFill>
            <a:blip r:embed="rId5">
              <a:extLst/>
            </a:blip>
            <a:stretch>
              <a:fillRect/>
            </a:stretch>
          </p:blipFill>
          <p:spPr>
            <a:xfrm rot="19375153">
              <a:off x="4043820" y="853846"/>
              <a:ext cx="508769" cy="250699"/>
            </a:xfrm>
            <a:prstGeom prst="rect">
              <a:avLst/>
            </a:prstGeom>
            <a:ln w="12700" cap="flat">
              <a:noFill/>
              <a:miter lim="400000"/>
            </a:ln>
            <a:effectLst/>
          </p:spPr>
        </p:pic>
        <p:pic>
          <p:nvPicPr>
            <p:cNvPr id="420" name="image6.png" descr="http://www.interbrand.com/Libraries/BGB/bgb_coke_gif.sflb.ashx"/>
            <p:cNvPicPr/>
            <p:nvPr/>
          </p:nvPicPr>
          <p:blipFill>
            <a:blip r:embed="rId6">
              <a:extLst/>
            </a:blip>
            <a:stretch>
              <a:fillRect/>
            </a:stretch>
          </p:blipFill>
          <p:spPr>
            <a:xfrm rot="19375153">
              <a:off x="6543452" y="1307539"/>
              <a:ext cx="523467" cy="257941"/>
            </a:xfrm>
            <a:prstGeom prst="rect">
              <a:avLst/>
            </a:prstGeom>
            <a:ln w="12700" cap="flat">
              <a:noFill/>
              <a:miter lim="400000"/>
            </a:ln>
            <a:effectLst/>
          </p:spPr>
        </p:pic>
        <p:pic>
          <p:nvPicPr>
            <p:cNvPr id="421" name="image8.gif" descr="http://www.interbrand.com/Libraries/BGB/bgb_ibm_gif.sflb.ashx"/>
            <p:cNvPicPr/>
            <p:nvPr/>
          </p:nvPicPr>
          <p:blipFill>
            <a:blip r:embed="rId7">
              <a:extLst/>
            </a:blip>
            <a:stretch>
              <a:fillRect/>
            </a:stretch>
          </p:blipFill>
          <p:spPr>
            <a:xfrm rot="19375153">
              <a:off x="5954878" y="1382460"/>
              <a:ext cx="508769" cy="250699"/>
            </a:xfrm>
            <a:prstGeom prst="rect">
              <a:avLst/>
            </a:prstGeom>
            <a:ln w="12700" cap="flat">
              <a:noFill/>
              <a:miter lim="400000"/>
            </a:ln>
            <a:effectLst/>
          </p:spPr>
        </p:pic>
        <p:pic>
          <p:nvPicPr>
            <p:cNvPr id="422" name="image10.gif" descr="http://www.interbrand.com/Libraries/BGB/bgb_intel_gif.sflb.ashx"/>
            <p:cNvPicPr/>
            <p:nvPr/>
          </p:nvPicPr>
          <p:blipFill>
            <a:blip r:embed="rId8">
              <a:extLst/>
            </a:blip>
            <a:stretch>
              <a:fillRect/>
            </a:stretch>
          </p:blipFill>
          <p:spPr>
            <a:xfrm rot="19375153">
              <a:off x="3647879" y="641673"/>
              <a:ext cx="508769" cy="250699"/>
            </a:xfrm>
            <a:prstGeom prst="rect">
              <a:avLst/>
            </a:prstGeom>
            <a:ln w="12700" cap="flat">
              <a:noFill/>
              <a:miter lim="400000"/>
            </a:ln>
            <a:effectLst/>
          </p:spPr>
        </p:pic>
        <p:pic>
          <p:nvPicPr>
            <p:cNvPr id="423" name="image11.png" descr="http://www.interbrand.com/Libraries/BGB/bgb_disney_gif.sflb.ashx"/>
            <p:cNvPicPr/>
            <p:nvPr/>
          </p:nvPicPr>
          <p:blipFill>
            <a:blip r:embed="rId9">
              <a:extLst/>
            </a:blip>
            <a:stretch>
              <a:fillRect/>
            </a:stretch>
          </p:blipFill>
          <p:spPr>
            <a:xfrm rot="19375153">
              <a:off x="3051442" y="201859"/>
              <a:ext cx="508769" cy="250699"/>
            </a:xfrm>
            <a:prstGeom prst="rect">
              <a:avLst/>
            </a:prstGeom>
            <a:ln w="12700" cap="flat">
              <a:noFill/>
              <a:miter lim="400000"/>
            </a:ln>
            <a:effectLst/>
          </p:spPr>
        </p:pic>
        <p:pic>
          <p:nvPicPr>
            <p:cNvPr id="424" name="image9.gif" descr="http://www.interbrand.com/Libraries/BGB/bgb_ge_gif.sflb.ashx"/>
            <p:cNvPicPr/>
            <p:nvPr/>
          </p:nvPicPr>
          <p:blipFill>
            <a:blip r:embed="rId10">
              <a:extLst/>
            </a:blip>
            <a:stretch>
              <a:fillRect/>
            </a:stretch>
          </p:blipFill>
          <p:spPr>
            <a:xfrm rot="19375153">
              <a:off x="4379568" y="1057780"/>
              <a:ext cx="508769" cy="250699"/>
            </a:xfrm>
            <a:prstGeom prst="rect">
              <a:avLst/>
            </a:prstGeom>
            <a:ln w="12700" cap="flat">
              <a:noFill/>
              <a:miter lim="400000"/>
            </a:ln>
            <a:effectLst/>
          </p:spPr>
        </p:pic>
        <p:pic>
          <p:nvPicPr>
            <p:cNvPr id="425" name="image37.jpg" descr="http://www.fsvi.cn/uploadfile/2010/1211/20101211094102603.jpg"/>
            <p:cNvPicPr/>
            <p:nvPr/>
          </p:nvPicPr>
          <p:blipFill>
            <a:blip r:embed="rId11">
              <a:extLst/>
            </a:blip>
            <a:stretch>
              <a:fillRect/>
            </a:stretch>
          </p:blipFill>
          <p:spPr>
            <a:xfrm rot="19375153">
              <a:off x="3300475" y="510825"/>
              <a:ext cx="327351" cy="247699"/>
            </a:xfrm>
            <a:prstGeom prst="rect">
              <a:avLst/>
            </a:prstGeom>
            <a:ln w="12700" cap="flat">
              <a:noFill/>
              <a:miter lim="400000"/>
            </a:ln>
            <a:effectLst/>
          </p:spPr>
        </p:pic>
        <p:pic>
          <p:nvPicPr>
            <p:cNvPr id="426" name="image12.png" descr="http://www.interbrand.com/Libraries/BGB/bgb_hp_gif.sflb.ashx"/>
            <p:cNvPicPr/>
            <p:nvPr/>
          </p:nvPicPr>
          <p:blipFill>
            <a:blip r:embed="rId12">
              <a:extLst/>
            </a:blip>
            <a:stretch>
              <a:fillRect/>
            </a:stretch>
          </p:blipFill>
          <p:spPr>
            <a:xfrm rot="19469934">
              <a:off x="2608818" y="126528"/>
              <a:ext cx="517376" cy="254940"/>
            </a:xfrm>
            <a:prstGeom prst="rect">
              <a:avLst/>
            </a:prstGeom>
            <a:ln w="12700" cap="flat">
              <a:noFill/>
              <a:miter lim="400000"/>
            </a:ln>
            <a:effectLst/>
          </p:spPr>
        </p:pic>
      </p:grpSp>
      <p:sp>
        <p:nvSpPr>
          <p:cNvPr id="428" name="Shape 428"/>
          <p:cNvSpPr/>
          <p:nvPr/>
        </p:nvSpPr>
        <p:spPr>
          <a:xfrm>
            <a:off x="219470" y="153034"/>
            <a:ext cx="2162287"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Brand ranking</a:t>
            </a:r>
          </a:p>
        </p:txBody>
      </p:sp>
      <p:sp>
        <p:nvSpPr>
          <p:cNvPr id="429" name="Shape 429"/>
          <p:cNvSpPr/>
          <p:nvPr/>
        </p:nvSpPr>
        <p:spPr>
          <a:xfrm>
            <a:off x="1773202" y="156090"/>
            <a:ext cx="608555"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200"/>
            </a:lvl1pPr>
          </a:lstStyle>
          <a:p>
            <a:pPr lvl="0">
              <a:defRPr sz="1800"/>
            </a:pPr>
            <a:r>
              <a:rPr sz="2200"/>
              <a:t>&gt;</a:t>
            </a:r>
          </a:p>
        </p:txBody>
      </p:sp>
      <p:sp>
        <p:nvSpPr>
          <p:cNvPr id="430" name="Shape 430"/>
          <p:cNvSpPr/>
          <p:nvPr/>
        </p:nvSpPr>
        <p:spPr>
          <a:xfrm>
            <a:off x="2218776" y="156090"/>
            <a:ext cx="4025741"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TOP 10 brands in the world</a:t>
            </a:r>
          </a:p>
        </p:txBody>
      </p:sp>
      <p:sp>
        <p:nvSpPr>
          <p:cNvPr id="431" name="Shape 431"/>
          <p:cNvSpPr/>
          <p:nvPr/>
        </p:nvSpPr>
        <p:spPr>
          <a:xfrm>
            <a:off x="-30258" y="5589239"/>
            <a:ext cx="7410571" cy="1268761"/>
          </a:xfrm>
          <a:prstGeom prst="rect">
            <a:avLst/>
          </a:prstGeom>
          <a:solidFill>
            <a:srgbClr val="3F81CB"/>
          </a:solidFill>
          <a:ln w="12700">
            <a:miter lim="400000"/>
          </a:ln>
        </p:spPr>
        <p:txBody>
          <a:bodyPr lIns="0" tIns="0" rIns="0" bIns="0" anchor="ctr"/>
          <a:lstStyle/>
          <a:p>
            <a:pPr lvl="0" algn="ctr">
              <a:defRPr>
                <a:solidFill>
                  <a:srgbClr val="FFFFFF"/>
                </a:solidFill>
              </a:defRPr>
            </a:pPr>
          </a:p>
        </p:txBody>
      </p:sp>
      <p:sp>
        <p:nvSpPr>
          <p:cNvPr id="432" name="Shape 432"/>
          <p:cNvSpPr/>
          <p:nvPr/>
        </p:nvSpPr>
        <p:spPr>
          <a:xfrm>
            <a:off x="162259" y="5824220"/>
            <a:ext cx="7231282" cy="64597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300">
                <a:solidFill>
                  <a:srgbClr val="FFFFFF"/>
                </a:solidFill>
                <a:latin typeface="Times New Roman"/>
                <a:ea typeface="Times New Roman"/>
                <a:cs typeface="Times New Roman"/>
                <a:sym typeface="Times New Roman"/>
              </a:rPr>
              <a:t>GE or GENERAL ELECTRIC COMPANY, </a:t>
            </a:r>
            <a:r>
              <a:rPr sz="1100">
                <a:solidFill>
                  <a:srgbClr val="FFFFFF"/>
                </a:solidFill>
                <a:latin typeface="Times New Roman"/>
                <a:ea typeface="Times New Roman"/>
                <a:cs typeface="Times New Roman"/>
                <a:sym typeface="Times New Roman"/>
              </a:rPr>
              <a:t>an American conglomerate corporation, The company operates through four segments: Energy, Technology Infrastructure, Capital Finance and Consumer &amp; Industrial.</a:t>
            </a:r>
            <a:endParaRPr sz="1100">
              <a:solidFill>
                <a:srgbClr val="FFFFFF"/>
              </a:solidFill>
              <a:latin typeface="Times New Roman"/>
              <a:ea typeface="Times New Roman"/>
              <a:cs typeface="Times New Roman"/>
              <a:sym typeface="Times New Roman"/>
            </a:endParaRPr>
          </a:p>
          <a:p>
            <a:pPr lvl="0"/>
            <a:r>
              <a:rPr sz="1300">
                <a:solidFill>
                  <a:srgbClr val="FFFFFF"/>
                </a:solidFill>
                <a:latin typeface="Times New Roman"/>
                <a:ea typeface="Times New Roman"/>
                <a:cs typeface="Times New Roman"/>
                <a:sym typeface="Times New Roman"/>
              </a:rPr>
              <a:t>GOOGLE</a:t>
            </a:r>
            <a:r>
              <a:rPr sz="1400">
                <a:solidFill>
                  <a:srgbClr val="FFFFFF"/>
                </a:solidFill>
                <a:latin typeface="Times New Roman"/>
                <a:ea typeface="Times New Roman"/>
                <a:cs typeface="Times New Roman"/>
                <a:sym typeface="Times New Roman"/>
              </a:rPr>
              <a:t>, </a:t>
            </a:r>
            <a:r>
              <a:rPr sz="1100">
                <a:solidFill>
                  <a:srgbClr val="FFFFFF"/>
                </a:solidFill>
                <a:latin typeface="Times New Roman"/>
                <a:ea typeface="Times New Roman"/>
                <a:cs typeface="Times New Roman"/>
                <a:sym typeface="Times New Roman"/>
              </a:rPr>
              <a:t>an American corporation which provides Internet-related products and services.</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4" name="Shape 434"/>
          <p:cNvSpPr/>
          <p:nvPr/>
        </p:nvSpPr>
        <p:spPr>
          <a:xfrm>
            <a:off x="7380312" y="-1"/>
            <a:ext cx="1763689" cy="5589242"/>
          </a:xfrm>
          <a:prstGeom prst="rect">
            <a:avLst/>
          </a:prstGeom>
          <a:solidFill>
            <a:srgbClr val="C2DEF4"/>
          </a:solidFill>
          <a:ln w="12700">
            <a:miter lim="400000"/>
          </a:ln>
        </p:spPr>
        <p:txBody>
          <a:bodyPr lIns="0" tIns="0" rIns="0" bIns="0" anchor="ctr"/>
          <a:lstStyle/>
          <a:p>
            <a:pPr lvl="0" algn="ctr">
              <a:defRPr>
                <a:solidFill>
                  <a:srgbClr val="FFFFFF"/>
                </a:solidFill>
              </a:defRPr>
            </a:pPr>
          </a:p>
        </p:txBody>
      </p:sp>
      <p:sp>
        <p:nvSpPr>
          <p:cNvPr id="435" name="Shape 435"/>
          <p:cNvSpPr/>
          <p:nvPr/>
        </p:nvSpPr>
        <p:spPr>
          <a:xfrm>
            <a:off x="7380312" y="5589239"/>
            <a:ext cx="1763689" cy="1268761"/>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grpSp>
        <p:nvGrpSpPr>
          <p:cNvPr id="458" name="Group 458"/>
          <p:cNvGrpSpPr/>
          <p:nvPr/>
        </p:nvGrpSpPr>
        <p:grpSpPr>
          <a:xfrm>
            <a:off x="-373035" y="1602627"/>
            <a:ext cx="7061902" cy="4898702"/>
            <a:chOff x="29852" y="0"/>
            <a:chExt cx="7061901" cy="4898701"/>
          </a:xfrm>
        </p:grpSpPr>
        <p:grpSp>
          <p:nvGrpSpPr>
            <p:cNvPr id="447" name="Group 447"/>
            <p:cNvGrpSpPr/>
            <p:nvPr/>
          </p:nvGrpSpPr>
          <p:grpSpPr>
            <a:xfrm>
              <a:off x="29852" y="327209"/>
              <a:ext cx="6584694" cy="4571493"/>
              <a:chOff x="29852" y="0"/>
              <a:chExt cx="6584692" cy="4571492"/>
            </a:xfrm>
          </p:grpSpPr>
          <p:sp>
            <p:nvSpPr>
              <p:cNvPr id="436" name="Shape 436"/>
              <p:cNvSpPr/>
              <p:nvPr/>
            </p:nvSpPr>
            <p:spPr>
              <a:xfrm rot="3436551">
                <a:off x="2556942" y="11602"/>
                <a:ext cx="129443" cy="2520281"/>
              </a:xfrm>
              <a:prstGeom prst="rect">
                <a:avLst/>
              </a:prstGeom>
              <a:solidFill>
                <a:srgbClr val="1D778E"/>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437" name="Shape 437"/>
              <p:cNvSpPr/>
              <p:nvPr/>
            </p:nvSpPr>
            <p:spPr>
              <a:xfrm rot="3436551">
                <a:off x="2199772" y="-150840"/>
                <a:ext cx="129443" cy="2520281"/>
              </a:xfrm>
              <a:prstGeom prst="rect">
                <a:avLst/>
              </a:prstGeom>
              <a:solidFill>
                <a:srgbClr val="1D778E"/>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438" name="Shape 438"/>
              <p:cNvSpPr/>
              <p:nvPr/>
            </p:nvSpPr>
            <p:spPr>
              <a:xfrm rot="3436551">
                <a:off x="1852050" y="-383515"/>
                <a:ext cx="129443" cy="2520281"/>
              </a:xfrm>
              <a:prstGeom prst="rect">
                <a:avLst/>
              </a:prstGeom>
              <a:solidFill>
                <a:srgbClr val="1D778E"/>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439" name="Shape 439"/>
              <p:cNvSpPr/>
              <p:nvPr/>
            </p:nvSpPr>
            <p:spPr>
              <a:xfrm rot="3436551">
                <a:off x="2994584" y="179757"/>
                <a:ext cx="129443" cy="2520281"/>
              </a:xfrm>
              <a:prstGeom prst="rect">
                <a:avLst/>
              </a:prstGeom>
              <a:solidFill>
                <a:srgbClr val="1D778E"/>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440" name="Shape 440"/>
              <p:cNvSpPr/>
              <p:nvPr/>
            </p:nvSpPr>
            <p:spPr>
              <a:xfrm rot="3436551">
                <a:off x="4309675" y="633472"/>
                <a:ext cx="129443" cy="2520281"/>
              </a:xfrm>
              <a:prstGeom prst="rect">
                <a:avLst/>
              </a:prstGeom>
              <a:solidFill>
                <a:srgbClr val="CF1C8A"/>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441" name="Shape 441"/>
              <p:cNvSpPr/>
              <p:nvPr/>
            </p:nvSpPr>
            <p:spPr>
              <a:xfrm rot="3436551">
                <a:off x="4770896" y="769971"/>
                <a:ext cx="129443" cy="2520281"/>
              </a:xfrm>
              <a:prstGeom prst="rect">
                <a:avLst/>
              </a:prstGeom>
              <a:solidFill>
                <a:srgbClr val="CF1C8A"/>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442" name="Shape 442"/>
              <p:cNvSpPr/>
              <p:nvPr/>
            </p:nvSpPr>
            <p:spPr>
              <a:xfrm rot="3436551">
                <a:off x="3765145" y="534738"/>
                <a:ext cx="129443" cy="2520281"/>
              </a:xfrm>
              <a:prstGeom prst="rect">
                <a:avLst/>
              </a:prstGeom>
              <a:solidFill>
                <a:srgbClr val="CF1C8A"/>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443" name="Shape 443"/>
              <p:cNvSpPr/>
              <p:nvPr/>
            </p:nvSpPr>
            <p:spPr>
              <a:xfrm rot="3436551">
                <a:off x="3349444" y="354250"/>
                <a:ext cx="129443" cy="2520281"/>
              </a:xfrm>
              <a:prstGeom prst="rect">
                <a:avLst/>
              </a:prstGeom>
              <a:solidFill>
                <a:srgbClr val="CF1C8A"/>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444" name="Shape 444"/>
              <p:cNvSpPr/>
              <p:nvPr/>
            </p:nvSpPr>
            <p:spPr>
              <a:xfrm rot="3436551">
                <a:off x="5055895" y="537225"/>
                <a:ext cx="156139" cy="3419486"/>
              </a:xfrm>
              <a:prstGeom prst="rect">
                <a:avLst/>
              </a:prstGeom>
              <a:solidFill>
                <a:srgbClr val="CF1C8A"/>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445" name="Shape 445"/>
              <p:cNvSpPr/>
              <p:nvPr/>
            </p:nvSpPr>
            <p:spPr>
              <a:xfrm rot="3436551">
                <a:off x="1539837" y="-524466"/>
                <a:ext cx="129443" cy="2520281"/>
              </a:xfrm>
              <a:prstGeom prst="rect">
                <a:avLst/>
              </a:prstGeom>
              <a:solidFill>
                <a:srgbClr val="1D778E"/>
              </a:solidFill>
              <a:ln w="12700" cap="flat">
                <a:noFill/>
                <a:miter lim="400000"/>
              </a:ln>
              <a:effectLst/>
            </p:spPr>
            <p:txBody>
              <a:bodyPr wrap="square" lIns="0" tIns="0" rIns="0" bIns="0" numCol="1" anchor="ctr">
                <a:noAutofit/>
              </a:bodyPr>
              <a:lstStyle/>
              <a:p>
                <a:pPr lvl="0" algn="ctr">
                  <a:defRPr>
                    <a:solidFill>
                      <a:srgbClr val="FFFFFF"/>
                    </a:solidFill>
                  </a:defRPr>
                </a:pPr>
              </a:p>
            </p:txBody>
          </p:sp>
          <p:pic>
            <p:nvPicPr>
              <p:cNvPr id="446" name="image36.png"/>
              <p:cNvPicPr/>
              <p:nvPr/>
            </p:nvPicPr>
            <p:blipFill>
              <a:blip r:embed="rId2">
                <a:extLst/>
              </a:blip>
              <a:srcRect l="0" t="0" r="25283" b="0"/>
              <a:stretch>
                <a:fillRect/>
              </a:stretch>
            </p:blipFill>
            <p:spPr>
              <a:xfrm rot="19646675">
                <a:off x="811762" y="545188"/>
                <a:ext cx="2506001" cy="3637852"/>
              </a:xfrm>
              <a:prstGeom prst="rect">
                <a:avLst/>
              </a:prstGeom>
              <a:ln w="12700" cap="flat">
                <a:noFill/>
                <a:miter lim="400000"/>
              </a:ln>
              <a:effectLst/>
            </p:spPr>
          </p:pic>
        </p:grpSp>
        <p:pic>
          <p:nvPicPr>
            <p:cNvPr id="448" name="image2.gif" descr="http://www.interbrand.com/Libraries/BGB/bgb_microsoft_gif.sflb.ashx"/>
            <p:cNvPicPr/>
            <p:nvPr/>
          </p:nvPicPr>
          <p:blipFill>
            <a:blip r:embed="rId3">
              <a:extLst/>
            </a:blip>
            <a:stretch>
              <a:fillRect/>
            </a:stretch>
          </p:blipFill>
          <p:spPr>
            <a:xfrm rot="19375153">
              <a:off x="5436623" y="1222222"/>
              <a:ext cx="508769" cy="250699"/>
            </a:xfrm>
            <a:prstGeom prst="rect">
              <a:avLst/>
            </a:prstGeom>
            <a:ln w="12700" cap="flat">
              <a:noFill/>
              <a:miter lim="400000"/>
            </a:ln>
            <a:effectLst/>
          </p:spPr>
        </p:pic>
        <p:pic>
          <p:nvPicPr>
            <p:cNvPr id="449" name="image3.gif" descr="http://www.interbrand.com/Libraries/BGB/bgb_google_gif.sflb.ashx"/>
            <p:cNvPicPr/>
            <p:nvPr/>
          </p:nvPicPr>
          <p:blipFill>
            <a:blip r:embed="rId4">
              <a:extLst/>
            </a:blip>
            <a:stretch>
              <a:fillRect/>
            </a:stretch>
          </p:blipFill>
          <p:spPr>
            <a:xfrm rot="19375153">
              <a:off x="4936613" y="1100656"/>
              <a:ext cx="508769" cy="250699"/>
            </a:xfrm>
            <a:prstGeom prst="rect">
              <a:avLst/>
            </a:prstGeom>
            <a:ln w="12700" cap="flat">
              <a:noFill/>
              <a:miter lim="400000"/>
            </a:ln>
            <a:effectLst/>
          </p:spPr>
        </p:pic>
        <p:pic>
          <p:nvPicPr>
            <p:cNvPr id="450" name="image4.gif" descr="http://www.interbrand.com/Libraries/BGB/bgb_mcdonalds_gif.sflb.ashx"/>
            <p:cNvPicPr/>
            <p:nvPr/>
          </p:nvPicPr>
          <p:blipFill>
            <a:blip r:embed="rId5">
              <a:extLst/>
            </a:blip>
            <a:stretch>
              <a:fillRect/>
            </a:stretch>
          </p:blipFill>
          <p:spPr>
            <a:xfrm rot="19375153">
              <a:off x="4043820" y="853846"/>
              <a:ext cx="508769" cy="250699"/>
            </a:xfrm>
            <a:prstGeom prst="rect">
              <a:avLst/>
            </a:prstGeom>
            <a:ln w="12700" cap="flat">
              <a:noFill/>
              <a:miter lim="400000"/>
            </a:ln>
            <a:effectLst/>
          </p:spPr>
        </p:pic>
        <p:pic>
          <p:nvPicPr>
            <p:cNvPr id="451" name="image6.png" descr="http://www.interbrand.com/Libraries/BGB/bgb_coke_gif.sflb.ashx"/>
            <p:cNvPicPr/>
            <p:nvPr/>
          </p:nvPicPr>
          <p:blipFill>
            <a:blip r:embed="rId6">
              <a:extLst/>
            </a:blip>
            <a:stretch>
              <a:fillRect/>
            </a:stretch>
          </p:blipFill>
          <p:spPr>
            <a:xfrm rot="19375153">
              <a:off x="6543452" y="1307539"/>
              <a:ext cx="523467" cy="257941"/>
            </a:xfrm>
            <a:prstGeom prst="rect">
              <a:avLst/>
            </a:prstGeom>
            <a:ln w="12700" cap="flat">
              <a:noFill/>
              <a:miter lim="400000"/>
            </a:ln>
            <a:effectLst/>
          </p:spPr>
        </p:pic>
        <p:pic>
          <p:nvPicPr>
            <p:cNvPr id="452" name="image8.gif" descr="http://www.interbrand.com/Libraries/BGB/bgb_ibm_gif.sflb.ashx"/>
            <p:cNvPicPr/>
            <p:nvPr/>
          </p:nvPicPr>
          <p:blipFill>
            <a:blip r:embed="rId7">
              <a:extLst/>
            </a:blip>
            <a:stretch>
              <a:fillRect/>
            </a:stretch>
          </p:blipFill>
          <p:spPr>
            <a:xfrm rot="19375153">
              <a:off x="5954878" y="1382460"/>
              <a:ext cx="508769" cy="250699"/>
            </a:xfrm>
            <a:prstGeom prst="rect">
              <a:avLst/>
            </a:prstGeom>
            <a:ln w="12700" cap="flat">
              <a:noFill/>
              <a:miter lim="400000"/>
            </a:ln>
            <a:effectLst/>
          </p:spPr>
        </p:pic>
        <p:pic>
          <p:nvPicPr>
            <p:cNvPr id="453" name="image10.gif" descr="http://www.interbrand.com/Libraries/BGB/bgb_intel_gif.sflb.ashx"/>
            <p:cNvPicPr/>
            <p:nvPr/>
          </p:nvPicPr>
          <p:blipFill>
            <a:blip r:embed="rId8">
              <a:extLst/>
            </a:blip>
            <a:stretch>
              <a:fillRect/>
            </a:stretch>
          </p:blipFill>
          <p:spPr>
            <a:xfrm rot="19375153">
              <a:off x="3647879" y="641673"/>
              <a:ext cx="508769" cy="250699"/>
            </a:xfrm>
            <a:prstGeom prst="rect">
              <a:avLst/>
            </a:prstGeom>
            <a:ln w="12700" cap="flat">
              <a:noFill/>
              <a:miter lim="400000"/>
            </a:ln>
            <a:effectLst/>
          </p:spPr>
        </p:pic>
        <p:pic>
          <p:nvPicPr>
            <p:cNvPr id="454" name="image11.png" descr="http://www.interbrand.com/Libraries/BGB/bgb_disney_gif.sflb.ashx"/>
            <p:cNvPicPr/>
            <p:nvPr/>
          </p:nvPicPr>
          <p:blipFill>
            <a:blip r:embed="rId9">
              <a:extLst/>
            </a:blip>
            <a:stretch>
              <a:fillRect/>
            </a:stretch>
          </p:blipFill>
          <p:spPr>
            <a:xfrm rot="19375153">
              <a:off x="3051442" y="201859"/>
              <a:ext cx="508769" cy="250699"/>
            </a:xfrm>
            <a:prstGeom prst="rect">
              <a:avLst/>
            </a:prstGeom>
            <a:ln w="12700" cap="flat">
              <a:noFill/>
              <a:miter lim="400000"/>
            </a:ln>
            <a:effectLst/>
          </p:spPr>
        </p:pic>
        <p:pic>
          <p:nvPicPr>
            <p:cNvPr id="455" name="image9.gif" descr="http://www.interbrand.com/Libraries/BGB/bgb_ge_gif.sflb.ashx"/>
            <p:cNvPicPr/>
            <p:nvPr/>
          </p:nvPicPr>
          <p:blipFill>
            <a:blip r:embed="rId10">
              <a:extLst/>
            </a:blip>
            <a:stretch>
              <a:fillRect/>
            </a:stretch>
          </p:blipFill>
          <p:spPr>
            <a:xfrm rot="19375153">
              <a:off x="4379568" y="1057780"/>
              <a:ext cx="508769" cy="250699"/>
            </a:xfrm>
            <a:prstGeom prst="rect">
              <a:avLst/>
            </a:prstGeom>
            <a:ln w="12700" cap="flat">
              <a:noFill/>
              <a:miter lim="400000"/>
            </a:ln>
            <a:effectLst/>
          </p:spPr>
        </p:pic>
        <p:pic>
          <p:nvPicPr>
            <p:cNvPr id="456" name="image37.jpg" descr="http://www.fsvi.cn/uploadfile/2010/1211/20101211094102603.jpg"/>
            <p:cNvPicPr/>
            <p:nvPr/>
          </p:nvPicPr>
          <p:blipFill>
            <a:blip r:embed="rId11">
              <a:extLst/>
            </a:blip>
            <a:stretch>
              <a:fillRect/>
            </a:stretch>
          </p:blipFill>
          <p:spPr>
            <a:xfrm rot="19375153">
              <a:off x="3300475" y="510825"/>
              <a:ext cx="327351" cy="247699"/>
            </a:xfrm>
            <a:prstGeom prst="rect">
              <a:avLst/>
            </a:prstGeom>
            <a:ln w="12700" cap="flat">
              <a:noFill/>
              <a:miter lim="400000"/>
            </a:ln>
            <a:effectLst/>
          </p:spPr>
        </p:pic>
        <p:pic>
          <p:nvPicPr>
            <p:cNvPr id="457" name="image12.png" descr="http://www.interbrand.com/Libraries/BGB/bgb_hp_gif.sflb.ashx"/>
            <p:cNvPicPr/>
            <p:nvPr/>
          </p:nvPicPr>
          <p:blipFill>
            <a:blip r:embed="rId12">
              <a:extLst/>
            </a:blip>
            <a:stretch>
              <a:fillRect/>
            </a:stretch>
          </p:blipFill>
          <p:spPr>
            <a:xfrm rot="19469934">
              <a:off x="2608818" y="126528"/>
              <a:ext cx="517376" cy="254940"/>
            </a:xfrm>
            <a:prstGeom prst="rect">
              <a:avLst/>
            </a:prstGeom>
            <a:ln w="12700" cap="flat">
              <a:noFill/>
              <a:miter lim="400000"/>
            </a:ln>
            <a:effectLst/>
          </p:spPr>
        </p:pic>
      </p:grpSp>
      <p:sp>
        <p:nvSpPr>
          <p:cNvPr id="459" name="Shape 459"/>
          <p:cNvSpPr/>
          <p:nvPr/>
        </p:nvSpPr>
        <p:spPr>
          <a:xfrm>
            <a:off x="219470" y="153034"/>
            <a:ext cx="2162287"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Brand ranking</a:t>
            </a:r>
          </a:p>
        </p:txBody>
      </p:sp>
      <p:sp>
        <p:nvSpPr>
          <p:cNvPr id="460" name="Shape 460"/>
          <p:cNvSpPr/>
          <p:nvPr/>
        </p:nvSpPr>
        <p:spPr>
          <a:xfrm>
            <a:off x="1773202" y="156090"/>
            <a:ext cx="608555"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200"/>
            </a:lvl1pPr>
          </a:lstStyle>
          <a:p>
            <a:pPr lvl="0">
              <a:defRPr sz="1800"/>
            </a:pPr>
            <a:r>
              <a:rPr sz="2200"/>
              <a:t>&gt;</a:t>
            </a:r>
          </a:p>
        </p:txBody>
      </p:sp>
      <p:sp>
        <p:nvSpPr>
          <p:cNvPr id="461" name="Shape 461"/>
          <p:cNvSpPr/>
          <p:nvPr/>
        </p:nvSpPr>
        <p:spPr>
          <a:xfrm>
            <a:off x="2218776" y="156090"/>
            <a:ext cx="4025741"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TOP 10 brands in the world</a:t>
            </a:r>
          </a:p>
        </p:txBody>
      </p:sp>
      <p:sp>
        <p:nvSpPr>
          <p:cNvPr id="462" name="Shape 462"/>
          <p:cNvSpPr/>
          <p:nvPr/>
        </p:nvSpPr>
        <p:spPr>
          <a:xfrm>
            <a:off x="-30258" y="5589239"/>
            <a:ext cx="7410571" cy="1268761"/>
          </a:xfrm>
          <a:prstGeom prst="rect">
            <a:avLst/>
          </a:prstGeom>
          <a:solidFill>
            <a:srgbClr val="3F81CB"/>
          </a:solidFill>
          <a:ln w="12700">
            <a:miter lim="400000"/>
          </a:ln>
        </p:spPr>
        <p:txBody>
          <a:bodyPr lIns="0" tIns="0" rIns="0" bIns="0" anchor="ctr"/>
          <a:lstStyle/>
          <a:p>
            <a:pPr lvl="0" algn="ctr">
              <a:defRPr>
                <a:solidFill>
                  <a:srgbClr val="FFFFFF"/>
                </a:solidFill>
              </a:defRPr>
            </a:pPr>
          </a:p>
        </p:txBody>
      </p:sp>
      <p:sp>
        <p:nvSpPr>
          <p:cNvPr id="463" name="Shape 463"/>
          <p:cNvSpPr/>
          <p:nvPr/>
        </p:nvSpPr>
        <p:spPr>
          <a:xfrm>
            <a:off x="162259" y="5708093"/>
            <a:ext cx="7231282" cy="9999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300">
                <a:solidFill>
                  <a:srgbClr val="FFFFFF"/>
                </a:solidFill>
                <a:latin typeface="Times New Roman"/>
                <a:ea typeface="Times New Roman"/>
                <a:cs typeface="Times New Roman"/>
                <a:sym typeface="Times New Roman"/>
              </a:rPr>
              <a:t>MICROSOFT</a:t>
            </a:r>
            <a:r>
              <a:rPr sz="1100">
                <a:solidFill>
                  <a:srgbClr val="FFFFFF"/>
                </a:solidFill>
                <a:latin typeface="Times New Roman"/>
                <a:ea typeface="Times New Roman"/>
                <a:cs typeface="Times New Roman"/>
                <a:sym typeface="Times New Roman"/>
              </a:rPr>
              <a:t>, an American corporation that develops, manufactures, licenses, and supports a wide range of products and services predominantly related to computing through its various product divisions.</a:t>
            </a:r>
            <a:endParaRPr sz="1100">
              <a:solidFill>
                <a:srgbClr val="FFFFFF"/>
              </a:solidFill>
              <a:latin typeface="Times New Roman"/>
              <a:ea typeface="Times New Roman"/>
              <a:cs typeface="Times New Roman"/>
              <a:sym typeface="Times New Roman"/>
            </a:endParaRPr>
          </a:p>
          <a:p>
            <a:pPr lvl="0"/>
            <a:r>
              <a:rPr sz="1300">
                <a:solidFill>
                  <a:srgbClr val="FFFFFF"/>
                </a:solidFill>
                <a:latin typeface="Times New Roman"/>
                <a:ea typeface="Times New Roman"/>
                <a:cs typeface="Times New Roman"/>
                <a:sym typeface="Times New Roman"/>
              </a:rPr>
              <a:t>IBM</a:t>
            </a:r>
            <a:r>
              <a:rPr sz="1100">
                <a:solidFill>
                  <a:srgbClr val="FFFFFF"/>
                </a:solidFill>
                <a:latin typeface="Times New Roman"/>
                <a:ea typeface="Times New Roman"/>
                <a:cs typeface="Times New Roman"/>
                <a:sym typeface="Times New Roman"/>
              </a:rPr>
              <a:t>, an American technology and consulting corporation.</a:t>
            </a:r>
            <a:endParaRPr sz="1100">
              <a:solidFill>
                <a:srgbClr val="FFFFFF"/>
              </a:solidFill>
              <a:latin typeface="Times New Roman"/>
              <a:ea typeface="Times New Roman"/>
              <a:cs typeface="Times New Roman"/>
              <a:sym typeface="Times New Roman"/>
            </a:endParaRPr>
          </a:p>
          <a:p>
            <a:pPr lvl="0"/>
            <a:r>
              <a:rPr sz="1300">
                <a:solidFill>
                  <a:srgbClr val="FFFFFF"/>
                </a:solidFill>
                <a:latin typeface="Times New Roman"/>
                <a:ea typeface="Times New Roman"/>
                <a:cs typeface="Times New Roman"/>
                <a:sym typeface="Times New Roman"/>
              </a:rPr>
              <a:t>COCA-COLA</a:t>
            </a:r>
            <a:r>
              <a:rPr sz="1100">
                <a:solidFill>
                  <a:srgbClr val="FFFFFF"/>
                </a:solidFill>
                <a:latin typeface="Times New Roman"/>
                <a:ea typeface="Times New Roman"/>
                <a:cs typeface="Times New Roman"/>
                <a:sym typeface="Times New Roman"/>
              </a:rPr>
              <a:t>, an American beverage corporation and manufacturer, retailer and marketer of non-alcoholic beverage concentrates and syrups.</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nvSpPr>
        <p:spPr>
          <a:xfrm>
            <a:off x="-30258" y="-1"/>
            <a:ext cx="7410571" cy="5589242"/>
          </a:xfrm>
          <a:prstGeom prst="rect">
            <a:avLst/>
          </a:prstGeom>
          <a:solidFill>
            <a:srgbClr val="ADDA1D"/>
          </a:solidFill>
          <a:ln w="12700">
            <a:miter lim="400000"/>
          </a:ln>
        </p:spPr>
        <p:txBody>
          <a:bodyPr lIns="0" tIns="0" rIns="0" bIns="0" anchor="ctr"/>
          <a:lstStyle/>
          <a:p>
            <a:pPr lvl="0" algn="ctr">
              <a:defRPr>
                <a:solidFill>
                  <a:srgbClr val="FFFFFF"/>
                </a:solidFill>
              </a:defRPr>
            </a:pPr>
          </a:p>
        </p:txBody>
      </p:sp>
      <p:sp>
        <p:nvSpPr>
          <p:cNvPr id="102" name="Shape 102"/>
          <p:cNvSpPr/>
          <p:nvPr/>
        </p:nvSpPr>
        <p:spPr>
          <a:xfrm>
            <a:off x="7380312" y="-1"/>
            <a:ext cx="1763689" cy="5589242"/>
          </a:xfrm>
          <a:prstGeom prst="rect">
            <a:avLst/>
          </a:prstGeom>
          <a:solidFill>
            <a:srgbClr val="ADDA1D"/>
          </a:solidFill>
          <a:ln w="12700">
            <a:miter lim="400000"/>
          </a:ln>
        </p:spPr>
        <p:txBody>
          <a:bodyPr lIns="0" tIns="0" rIns="0" bIns="0" anchor="ctr"/>
          <a:lstStyle/>
          <a:p>
            <a:pPr lvl="0" algn="ctr">
              <a:defRPr>
                <a:solidFill>
                  <a:srgbClr val="FFFFFF"/>
                </a:solidFill>
              </a:defRPr>
            </a:pPr>
          </a:p>
        </p:txBody>
      </p:sp>
      <p:sp>
        <p:nvSpPr>
          <p:cNvPr id="103" name="Shape 103"/>
          <p:cNvSpPr/>
          <p:nvPr/>
        </p:nvSpPr>
        <p:spPr>
          <a:xfrm>
            <a:off x="-30258" y="5589239"/>
            <a:ext cx="7410571" cy="1268761"/>
          </a:xfrm>
          <a:prstGeom prst="rect">
            <a:avLst/>
          </a:prstGeom>
          <a:solidFill>
            <a:srgbClr val="5EA525"/>
          </a:solidFill>
          <a:ln w="12700">
            <a:miter lim="400000"/>
          </a:ln>
        </p:spPr>
        <p:txBody>
          <a:bodyPr lIns="0" tIns="0" rIns="0" bIns="0" anchor="ctr"/>
          <a:lstStyle/>
          <a:p>
            <a:pPr lvl="0" algn="ctr">
              <a:defRPr>
                <a:solidFill>
                  <a:srgbClr val="FFFFFF"/>
                </a:solidFill>
              </a:defRPr>
            </a:pPr>
          </a:p>
        </p:txBody>
      </p:sp>
      <p:sp>
        <p:nvSpPr>
          <p:cNvPr id="104" name="Shape 104"/>
          <p:cNvSpPr/>
          <p:nvPr/>
        </p:nvSpPr>
        <p:spPr>
          <a:xfrm>
            <a:off x="7380312" y="5589239"/>
            <a:ext cx="1763689" cy="1268761"/>
          </a:xfrm>
          <a:prstGeom prst="rect">
            <a:avLst/>
          </a:prstGeom>
          <a:solidFill>
            <a:srgbClr val="5EA525"/>
          </a:solidFill>
          <a:ln w="12700">
            <a:miter lim="400000"/>
          </a:ln>
        </p:spPr>
        <p:txBody>
          <a:bodyPr lIns="0" tIns="0" rIns="0" bIns="0" anchor="ctr"/>
          <a:lstStyle/>
          <a:p>
            <a:pPr lvl="0" algn="ctr">
              <a:defRPr>
                <a:solidFill>
                  <a:srgbClr val="FFFFFF"/>
                </a:solidFill>
              </a:defRPr>
            </a:pPr>
          </a:p>
        </p:txBody>
      </p:sp>
      <p:sp>
        <p:nvSpPr>
          <p:cNvPr id="105" name="Shape 105"/>
          <p:cNvSpPr/>
          <p:nvPr/>
        </p:nvSpPr>
        <p:spPr>
          <a:xfrm>
            <a:off x="971599" y="1125905"/>
            <a:ext cx="3600401" cy="4097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solidFill>
                  <a:srgbClr val="FFFFFF"/>
                </a:solidFill>
                <a:latin typeface="Times New Roman"/>
                <a:ea typeface="Times New Roman"/>
                <a:cs typeface="Times New Roman"/>
                <a:sym typeface="Times New Roman"/>
              </a:defRPr>
            </a:lvl1pPr>
          </a:lstStyle>
          <a:p>
            <a:pPr lvl="0">
              <a:defRPr sz="1800">
                <a:solidFill>
                  <a:srgbClr val="000000"/>
                </a:solidFill>
              </a:defRPr>
            </a:pPr>
            <a:r>
              <a:rPr sz="2200">
                <a:solidFill>
                  <a:srgbClr val="FFFFFF"/>
                </a:solidFill>
              </a:rPr>
              <a:t>TABLE OF CONTENTS</a:t>
            </a:r>
          </a:p>
        </p:txBody>
      </p:sp>
      <p:sp>
        <p:nvSpPr>
          <p:cNvPr id="106" name="Shape 106"/>
          <p:cNvSpPr/>
          <p:nvPr/>
        </p:nvSpPr>
        <p:spPr>
          <a:xfrm>
            <a:off x="1061160" y="2163870"/>
            <a:ext cx="2736304" cy="15582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150000"/>
              </a:lnSpc>
            </a:pPr>
            <a:r>
              <a:rPr>
                <a:solidFill>
                  <a:srgbClr val="FFFFFF"/>
                </a:solidFill>
              </a:rPr>
              <a:t>&gt;  Overview</a:t>
            </a:r>
            <a:endParaRPr>
              <a:solidFill>
                <a:srgbClr val="FFFFFF"/>
              </a:solidFill>
            </a:endParaRPr>
          </a:p>
          <a:p>
            <a:pPr lvl="0">
              <a:lnSpc>
                <a:spcPct val="150000"/>
              </a:lnSpc>
            </a:pPr>
            <a:r>
              <a:rPr>
                <a:solidFill>
                  <a:srgbClr val="FFFFFF"/>
                </a:solidFill>
              </a:rPr>
              <a:t>&gt;  Brand ranking</a:t>
            </a:r>
            <a:endParaRPr>
              <a:solidFill>
                <a:srgbClr val="FFFFFF"/>
              </a:solidFill>
            </a:endParaRPr>
          </a:p>
          <a:p>
            <a:pPr lvl="0">
              <a:lnSpc>
                <a:spcPct val="150000"/>
              </a:lnSpc>
            </a:pPr>
            <a:r>
              <a:rPr>
                <a:solidFill>
                  <a:srgbClr val="FFFFFF"/>
                </a:solidFill>
              </a:rPr>
              <a:t>&gt;  Key factors of branding</a:t>
            </a:r>
            <a:endParaRPr>
              <a:solidFill>
                <a:srgbClr val="FFFFFF"/>
              </a:solidFill>
            </a:endParaRPr>
          </a:p>
          <a:p>
            <a:pPr lvl="0">
              <a:lnSpc>
                <a:spcPct val="150000"/>
              </a:lnSpc>
            </a:pPr>
            <a:r>
              <a:rPr>
                <a:solidFill>
                  <a:srgbClr val="FFFFFF"/>
                </a:solidFill>
              </a:rPr>
              <a:t>&gt;  Conclusion</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5" name="Shape 465"/>
          <p:cNvSpPr/>
          <p:nvPr/>
        </p:nvSpPr>
        <p:spPr>
          <a:xfrm>
            <a:off x="1734998" y="5076661"/>
            <a:ext cx="8562263" cy="360041"/>
          </a:xfrm>
          <a:prstGeom prst="rightArrow">
            <a:avLst>
              <a:gd name="adj1" fmla="val 50000"/>
              <a:gd name="adj2" fmla="val 50000"/>
            </a:avLst>
          </a:prstGeom>
          <a:solidFill>
            <a:srgbClr val="FFC000"/>
          </a:solidFill>
          <a:ln w="12700">
            <a:miter lim="400000"/>
          </a:ln>
        </p:spPr>
        <p:txBody>
          <a:bodyPr lIns="0" tIns="0" rIns="0" bIns="0" anchor="ctr"/>
          <a:lstStyle/>
          <a:p>
            <a:pPr lvl="0" algn="ctr">
              <a:defRPr>
                <a:solidFill>
                  <a:srgbClr val="FFFFFF"/>
                </a:solidFill>
              </a:defRPr>
            </a:pPr>
          </a:p>
        </p:txBody>
      </p:sp>
      <p:sp>
        <p:nvSpPr>
          <p:cNvPr id="466" name="Shape 466"/>
          <p:cNvSpPr/>
          <p:nvPr/>
        </p:nvSpPr>
        <p:spPr>
          <a:xfrm>
            <a:off x="1613966" y="5037347"/>
            <a:ext cx="7164290" cy="360041"/>
          </a:xfrm>
          <a:prstGeom prst="rightArrow">
            <a:avLst>
              <a:gd name="adj1" fmla="val 50000"/>
              <a:gd name="adj2" fmla="val 50000"/>
            </a:avLst>
          </a:prstGeom>
          <a:solidFill>
            <a:srgbClr val="FFC000"/>
          </a:solidFill>
          <a:ln w="12700">
            <a:miter lim="400000"/>
          </a:ln>
          <a:effectLst>
            <a:outerShdw sx="100000" sy="100000" kx="0" ky="0" algn="b" rotWithShape="0" blurRad="50800" dist="38100" dir="10800000">
              <a:srgbClr val="000000">
                <a:alpha val="40000"/>
              </a:srgbClr>
            </a:outerShdw>
          </a:effectLst>
        </p:spPr>
        <p:txBody>
          <a:bodyPr lIns="0" tIns="0" rIns="0" bIns="0" anchor="ctr"/>
          <a:lstStyle/>
          <a:p>
            <a:pPr lvl="0" algn="ctr">
              <a:defRPr>
                <a:solidFill>
                  <a:srgbClr val="FFFFFF"/>
                </a:solidFill>
              </a:defRPr>
            </a:pPr>
          </a:p>
        </p:txBody>
      </p:sp>
      <p:sp>
        <p:nvSpPr>
          <p:cNvPr id="467" name="Shape 467"/>
          <p:cNvSpPr/>
          <p:nvPr/>
        </p:nvSpPr>
        <p:spPr>
          <a:xfrm>
            <a:off x="-28690" y="-1"/>
            <a:ext cx="1763690" cy="5589242"/>
          </a:xfrm>
          <a:prstGeom prst="rect">
            <a:avLst/>
          </a:prstGeom>
          <a:solidFill>
            <a:srgbClr val="F89C0D"/>
          </a:solidFill>
          <a:ln w="12700">
            <a:miter lim="400000"/>
          </a:ln>
        </p:spPr>
        <p:txBody>
          <a:bodyPr lIns="0" tIns="0" rIns="0" bIns="0" anchor="ctr"/>
          <a:lstStyle/>
          <a:p>
            <a:pPr lvl="0" algn="ctr">
              <a:defRPr>
                <a:solidFill>
                  <a:srgbClr val="FFFFFF"/>
                </a:solidFill>
              </a:defRPr>
            </a:pPr>
          </a:p>
        </p:txBody>
      </p:sp>
      <p:sp>
        <p:nvSpPr>
          <p:cNvPr id="468" name="Shape 468"/>
          <p:cNvSpPr/>
          <p:nvPr/>
        </p:nvSpPr>
        <p:spPr>
          <a:xfrm>
            <a:off x="1733430" y="5589239"/>
            <a:ext cx="7410571" cy="1268761"/>
          </a:xfrm>
          <a:prstGeom prst="rect">
            <a:avLst/>
          </a:prstGeom>
          <a:solidFill>
            <a:srgbClr val="F56617"/>
          </a:solidFill>
          <a:ln w="12700">
            <a:miter lim="400000"/>
          </a:ln>
        </p:spPr>
        <p:txBody>
          <a:bodyPr lIns="0" tIns="0" rIns="0" bIns="0" anchor="ctr"/>
          <a:lstStyle/>
          <a:p>
            <a:pPr lvl="0" algn="ctr">
              <a:defRPr>
                <a:solidFill>
                  <a:srgbClr val="FFFFFF"/>
                </a:solidFill>
              </a:defRPr>
            </a:pPr>
          </a:p>
        </p:txBody>
      </p:sp>
      <p:sp>
        <p:nvSpPr>
          <p:cNvPr id="469" name="Shape 469"/>
          <p:cNvSpPr/>
          <p:nvPr/>
        </p:nvSpPr>
        <p:spPr>
          <a:xfrm>
            <a:off x="3049559" y="5076661"/>
            <a:ext cx="163801" cy="281413"/>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p:spPr>
        <p:txBody>
          <a:bodyPr lIns="0" tIns="0" rIns="0" bIns="0" anchor="ctr"/>
          <a:lstStyle/>
          <a:p>
            <a:pPr lvl="0" algn="ctr">
              <a:defRPr>
                <a:solidFill>
                  <a:srgbClr val="FFFFFF"/>
                </a:solidFill>
              </a:defRPr>
            </a:pPr>
          </a:p>
        </p:txBody>
      </p:sp>
      <p:sp>
        <p:nvSpPr>
          <p:cNvPr id="470" name="Shape 470"/>
          <p:cNvSpPr/>
          <p:nvPr/>
        </p:nvSpPr>
        <p:spPr>
          <a:xfrm>
            <a:off x="4154751" y="5076661"/>
            <a:ext cx="163801" cy="281413"/>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p:spPr>
        <p:txBody>
          <a:bodyPr lIns="0" tIns="0" rIns="0" bIns="0" anchor="ctr"/>
          <a:lstStyle/>
          <a:p>
            <a:pPr lvl="0" algn="ctr">
              <a:defRPr>
                <a:solidFill>
                  <a:srgbClr val="FFFFFF"/>
                </a:solidFill>
              </a:defRPr>
            </a:pPr>
          </a:p>
        </p:txBody>
      </p:sp>
      <p:sp>
        <p:nvSpPr>
          <p:cNvPr id="471" name="Shape 471"/>
          <p:cNvSpPr/>
          <p:nvPr/>
        </p:nvSpPr>
        <p:spPr>
          <a:xfrm>
            <a:off x="7357012" y="5076661"/>
            <a:ext cx="163801" cy="281413"/>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p:spPr>
        <p:txBody>
          <a:bodyPr lIns="0" tIns="0" rIns="0" bIns="0" anchor="ctr"/>
          <a:lstStyle/>
          <a:p>
            <a:pPr lvl="0" algn="ctr">
              <a:defRPr>
                <a:solidFill>
                  <a:srgbClr val="FFFFFF"/>
                </a:solidFill>
              </a:defRPr>
            </a:pPr>
          </a:p>
        </p:txBody>
      </p:sp>
      <p:sp>
        <p:nvSpPr>
          <p:cNvPr id="472" name="Shape 472"/>
          <p:cNvSpPr/>
          <p:nvPr/>
        </p:nvSpPr>
        <p:spPr>
          <a:xfrm>
            <a:off x="5231839" y="5076661"/>
            <a:ext cx="163801" cy="281413"/>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p:spPr>
        <p:txBody>
          <a:bodyPr lIns="0" tIns="0" rIns="0" bIns="0" anchor="ctr"/>
          <a:lstStyle/>
          <a:p>
            <a:pPr lvl="0" algn="ctr">
              <a:defRPr>
                <a:solidFill>
                  <a:srgbClr val="FFFFFF"/>
                </a:solidFill>
              </a:defRPr>
            </a:pPr>
          </a:p>
        </p:txBody>
      </p:sp>
      <p:sp>
        <p:nvSpPr>
          <p:cNvPr id="473" name="Shape 473"/>
          <p:cNvSpPr/>
          <p:nvPr/>
        </p:nvSpPr>
        <p:spPr>
          <a:xfrm>
            <a:off x="6311960" y="5076661"/>
            <a:ext cx="163801" cy="281413"/>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p:spPr>
        <p:txBody>
          <a:bodyPr lIns="0" tIns="0" rIns="0" bIns="0" anchor="ctr"/>
          <a:lstStyle/>
          <a:p>
            <a:pPr lvl="0" algn="ctr">
              <a:defRPr>
                <a:solidFill>
                  <a:srgbClr val="FFFFFF"/>
                </a:solidFill>
              </a:defRPr>
            </a:pPr>
          </a:p>
        </p:txBody>
      </p:sp>
      <p:sp>
        <p:nvSpPr>
          <p:cNvPr id="474" name="Shape 474"/>
          <p:cNvSpPr/>
          <p:nvPr/>
        </p:nvSpPr>
        <p:spPr>
          <a:xfrm>
            <a:off x="1942642" y="185583"/>
            <a:ext cx="2162286"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Brand ranking</a:t>
            </a:r>
          </a:p>
        </p:txBody>
      </p:sp>
      <p:sp>
        <p:nvSpPr>
          <p:cNvPr id="475" name="Shape 475"/>
          <p:cNvSpPr/>
          <p:nvPr/>
        </p:nvSpPr>
        <p:spPr>
          <a:xfrm>
            <a:off x="3496373" y="188639"/>
            <a:ext cx="608555"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200"/>
            </a:lvl1pPr>
          </a:lstStyle>
          <a:p>
            <a:pPr lvl="0">
              <a:defRPr sz="1800"/>
            </a:pPr>
            <a:r>
              <a:rPr sz="2200"/>
              <a:t>&gt;</a:t>
            </a:r>
          </a:p>
        </p:txBody>
      </p:sp>
      <p:sp>
        <p:nvSpPr>
          <p:cNvPr id="476" name="Shape 476"/>
          <p:cNvSpPr/>
          <p:nvPr/>
        </p:nvSpPr>
        <p:spPr>
          <a:xfrm>
            <a:off x="3941948" y="188639"/>
            <a:ext cx="4025740"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TOP 10 brands in the world</a:t>
            </a:r>
          </a:p>
        </p:txBody>
      </p:sp>
      <p:grpSp>
        <p:nvGrpSpPr>
          <p:cNvPr id="509" name="Group 509"/>
          <p:cNvGrpSpPr/>
          <p:nvPr/>
        </p:nvGrpSpPr>
        <p:grpSpPr>
          <a:xfrm>
            <a:off x="2641194" y="1275774"/>
            <a:ext cx="1159457" cy="3647361"/>
            <a:chOff x="0" y="0"/>
            <a:chExt cx="1159456" cy="3647359"/>
          </a:xfrm>
        </p:grpSpPr>
        <p:grpSp>
          <p:nvGrpSpPr>
            <p:cNvPr id="507" name="Group 507"/>
            <p:cNvGrpSpPr/>
            <p:nvPr/>
          </p:nvGrpSpPr>
          <p:grpSpPr>
            <a:xfrm>
              <a:off x="0" y="234223"/>
              <a:ext cx="980533" cy="3413137"/>
              <a:chOff x="0" y="0"/>
              <a:chExt cx="980532" cy="3413136"/>
            </a:xfrm>
          </p:grpSpPr>
          <p:grpSp>
            <p:nvGrpSpPr>
              <p:cNvPr id="479" name="Group 479"/>
              <p:cNvGrpSpPr/>
              <p:nvPr/>
            </p:nvGrpSpPr>
            <p:grpSpPr>
              <a:xfrm>
                <a:off x="-1" y="315226"/>
                <a:ext cx="980534" cy="347484"/>
                <a:chOff x="0" y="0"/>
                <a:chExt cx="980532" cy="347483"/>
              </a:xfrm>
            </p:grpSpPr>
            <p:sp>
              <p:nvSpPr>
                <p:cNvPr id="477" name="Shape 477"/>
                <p:cNvSpPr/>
                <p:nvPr/>
              </p:nvSpPr>
              <p:spPr>
                <a:xfrm>
                  <a:off x="-1" y="-1"/>
                  <a:ext cx="980534" cy="347485"/>
                </a:xfrm>
                <a:prstGeom prst="rect">
                  <a:avLst/>
                </a:prstGeom>
                <a:solidFill>
                  <a:srgbClr val="7D3D96"/>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478" name="Shape 478"/>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Microsoft</a:t>
                  </a:r>
                </a:p>
              </p:txBody>
            </p:sp>
          </p:grpSp>
          <p:grpSp>
            <p:nvGrpSpPr>
              <p:cNvPr id="482" name="Group 482"/>
              <p:cNvGrpSpPr/>
              <p:nvPr/>
            </p:nvGrpSpPr>
            <p:grpSpPr>
              <a:xfrm>
                <a:off x="-1" y="0"/>
                <a:ext cx="980534" cy="347484"/>
                <a:chOff x="0" y="0"/>
                <a:chExt cx="980532" cy="347483"/>
              </a:xfrm>
            </p:grpSpPr>
            <p:sp>
              <p:nvSpPr>
                <p:cNvPr id="480" name="Shape 480"/>
                <p:cNvSpPr/>
                <p:nvPr/>
              </p:nvSpPr>
              <p:spPr>
                <a:xfrm>
                  <a:off x="-1" y="-1"/>
                  <a:ext cx="980534" cy="347485"/>
                </a:xfrm>
                <a:prstGeom prst="rect">
                  <a:avLst/>
                </a:prstGeom>
                <a:solidFill>
                  <a:srgbClr val="009FD3"/>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481" name="Shape 481"/>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Coca-Cola</a:t>
                  </a:r>
                </a:p>
              </p:txBody>
            </p:sp>
          </p:grpSp>
          <p:grpSp>
            <p:nvGrpSpPr>
              <p:cNvPr id="485" name="Group 485"/>
              <p:cNvGrpSpPr/>
              <p:nvPr/>
            </p:nvGrpSpPr>
            <p:grpSpPr>
              <a:xfrm>
                <a:off x="-1" y="991465"/>
                <a:ext cx="980534" cy="347484"/>
                <a:chOff x="0" y="0"/>
                <a:chExt cx="980532" cy="347483"/>
              </a:xfrm>
            </p:grpSpPr>
            <p:sp>
              <p:nvSpPr>
                <p:cNvPr id="483" name="Shape 483"/>
                <p:cNvSpPr/>
                <p:nvPr/>
              </p:nvSpPr>
              <p:spPr>
                <a:xfrm>
                  <a:off x="-1" y="-1"/>
                  <a:ext cx="980534" cy="347485"/>
                </a:xfrm>
                <a:prstGeom prst="rect">
                  <a:avLst/>
                </a:prstGeom>
                <a:solidFill>
                  <a:srgbClr val="02B19C"/>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484" name="Shape 484"/>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GE</a:t>
                  </a:r>
                </a:p>
              </p:txBody>
            </p:sp>
          </p:grpSp>
          <p:grpSp>
            <p:nvGrpSpPr>
              <p:cNvPr id="488" name="Group 488"/>
              <p:cNvGrpSpPr/>
              <p:nvPr/>
            </p:nvGrpSpPr>
            <p:grpSpPr>
              <a:xfrm>
                <a:off x="-1" y="662709"/>
                <a:ext cx="980534" cy="347484"/>
                <a:chOff x="0" y="0"/>
                <a:chExt cx="980532" cy="347483"/>
              </a:xfrm>
            </p:grpSpPr>
            <p:sp>
              <p:nvSpPr>
                <p:cNvPr id="486" name="Shape 486"/>
                <p:cNvSpPr/>
                <p:nvPr/>
              </p:nvSpPr>
              <p:spPr>
                <a:xfrm>
                  <a:off x="-1" y="-1"/>
                  <a:ext cx="980534" cy="347485"/>
                </a:xfrm>
                <a:prstGeom prst="rect">
                  <a:avLst/>
                </a:prstGeom>
                <a:solidFill>
                  <a:srgbClr val="ACD037"/>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487" name="Shape 487"/>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IBM</a:t>
                  </a:r>
                </a:p>
              </p:txBody>
            </p:sp>
          </p:grpSp>
          <p:grpSp>
            <p:nvGrpSpPr>
              <p:cNvPr id="491" name="Group 491"/>
              <p:cNvGrpSpPr/>
              <p:nvPr/>
            </p:nvGrpSpPr>
            <p:grpSpPr>
              <a:xfrm>
                <a:off x="-1" y="1675717"/>
                <a:ext cx="980534" cy="347484"/>
                <a:chOff x="0" y="0"/>
                <a:chExt cx="980532" cy="347483"/>
              </a:xfrm>
            </p:grpSpPr>
            <p:sp>
              <p:nvSpPr>
                <p:cNvPr id="489" name="Shape 489"/>
                <p:cNvSpPr/>
                <p:nvPr/>
              </p:nvSpPr>
              <p:spPr>
                <a:xfrm>
                  <a:off x="-1" y="-1"/>
                  <a:ext cx="980534" cy="347485"/>
                </a:xfrm>
                <a:prstGeom prst="rect">
                  <a:avLst/>
                </a:prstGeom>
                <a:solidFill>
                  <a:srgbClr val="808080"/>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490" name="Shape 490"/>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Nokia</a:t>
                  </a:r>
                </a:p>
              </p:txBody>
            </p:sp>
          </p:grpSp>
          <p:grpSp>
            <p:nvGrpSpPr>
              <p:cNvPr id="494" name="Group 494"/>
              <p:cNvGrpSpPr/>
              <p:nvPr/>
            </p:nvGrpSpPr>
            <p:grpSpPr>
              <a:xfrm>
                <a:off x="-1" y="2023201"/>
                <a:ext cx="980534" cy="347484"/>
                <a:chOff x="0" y="0"/>
                <a:chExt cx="980532" cy="347483"/>
              </a:xfrm>
            </p:grpSpPr>
            <p:sp>
              <p:nvSpPr>
                <p:cNvPr id="492" name="Shape 492"/>
                <p:cNvSpPr/>
                <p:nvPr/>
              </p:nvSpPr>
              <p:spPr>
                <a:xfrm>
                  <a:off x="-1" y="-1"/>
                  <a:ext cx="980534" cy="347485"/>
                </a:xfrm>
                <a:prstGeom prst="rect">
                  <a:avLst/>
                </a:prstGeom>
                <a:solidFill>
                  <a:srgbClr val="00A5D8"/>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493" name="Shape 493"/>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Disney</a:t>
                  </a:r>
                </a:p>
              </p:txBody>
            </p:sp>
          </p:grpSp>
          <p:grpSp>
            <p:nvGrpSpPr>
              <p:cNvPr id="497" name="Group 497"/>
              <p:cNvGrpSpPr/>
              <p:nvPr/>
            </p:nvGrpSpPr>
            <p:grpSpPr>
              <a:xfrm>
                <a:off x="-1" y="1321188"/>
                <a:ext cx="980534" cy="347484"/>
                <a:chOff x="0" y="0"/>
                <a:chExt cx="980532" cy="347483"/>
              </a:xfrm>
            </p:grpSpPr>
            <p:sp>
              <p:nvSpPr>
                <p:cNvPr id="495" name="Shape 495"/>
                <p:cNvSpPr/>
                <p:nvPr/>
              </p:nvSpPr>
              <p:spPr>
                <a:xfrm>
                  <a:off x="-1" y="-1"/>
                  <a:ext cx="980534" cy="347485"/>
                </a:xfrm>
                <a:prstGeom prst="rect">
                  <a:avLst/>
                </a:prstGeom>
                <a:solidFill>
                  <a:srgbClr val="FAEE40"/>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496" name="Shape 496"/>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Intel</a:t>
                  </a:r>
                </a:p>
              </p:txBody>
            </p:sp>
          </p:grpSp>
          <p:grpSp>
            <p:nvGrpSpPr>
              <p:cNvPr id="500" name="Group 500"/>
              <p:cNvGrpSpPr/>
              <p:nvPr/>
            </p:nvGrpSpPr>
            <p:grpSpPr>
              <a:xfrm>
                <a:off x="-1" y="2668391"/>
                <a:ext cx="980534" cy="447041"/>
                <a:chOff x="0" y="0"/>
                <a:chExt cx="980532" cy="447040"/>
              </a:xfrm>
            </p:grpSpPr>
            <p:sp>
              <p:nvSpPr>
                <p:cNvPr id="498" name="Shape 498"/>
                <p:cNvSpPr/>
                <p:nvPr/>
              </p:nvSpPr>
              <p:spPr>
                <a:xfrm>
                  <a:off x="0" y="49778"/>
                  <a:ext cx="980533" cy="347484"/>
                </a:xfrm>
                <a:prstGeom prst="rect">
                  <a:avLst/>
                </a:prstGeom>
                <a:solidFill>
                  <a:srgbClr val="EA5921"/>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499" name="Shape 499"/>
                <p:cNvSpPr/>
                <p:nvPr/>
              </p:nvSpPr>
              <p:spPr>
                <a:xfrm>
                  <a:off x="0" y="-1"/>
                  <a:ext cx="980533" cy="447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Mercedes-Benz</a:t>
                  </a:r>
                </a:p>
              </p:txBody>
            </p:sp>
          </p:grpSp>
          <p:grpSp>
            <p:nvGrpSpPr>
              <p:cNvPr id="503" name="Group 503"/>
              <p:cNvGrpSpPr/>
              <p:nvPr/>
            </p:nvGrpSpPr>
            <p:grpSpPr>
              <a:xfrm>
                <a:off x="-1" y="2370685"/>
                <a:ext cx="980534" cy="347484"/>
                <a:chOff x="0" y="0"/>
                <a:chExt cx="980532" cy="347483"/>
              </a:xfrm>
            </p:grpSpPr>
            <p:sp>
              <p:nvSpPr>
                <p:cNvPr id="501" name="Shape 501"/>
                <p:cNvSpPr/>
                <p:nvPr/>
              </p:nvSpPr>
              <p:spPr>
                <a:xfrm>
                  <a:off x="-1" y="-1"/>
                  <a:ext cx="980534" cy="347485"/>
                </a:xfrm>
                <a:prstGeom prst="rect">
                  <a:avLst/>
                </a:prstGeom>
                <a:solidFill>
                  <a:srgbClr val="EC2643"/>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02" name="Shape 502"/>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McDonald’s</a:t>
                  </a:r>
                </a:p>
              </p:txBody>
            </p:sp>
          </p:grpSp>
          <p:grpSp>
            <p:nvGrpSpPr>
              <p:cNvPr id="506" name="Group 506"/>
              <p:cNvGrpSpPr/>
              <p:nvPr/>
            </p:nvGrpSpPr>
            <p:grpSpPr>
              <a:xfrm>
                <a:off x="-1" y="3065653"/>
                <a:ext cx="980534" cy="347484"/>
                <a:chOff x="0" y="0"/>
                <a:chExt cx="980532" cy="347483"/>
              </a:xfrm>
            </p:grpSpPr>
            <p:sp>
              <p:nvSpPr>
                <p:cNvPr id="504" name="Shape 504"/>
                <p:cNvSpPr/>
                <p:nvPr/>
              </p:nvSpPr>
              <p:spPr>
                <a:xfrm>
                  <a:off x="-1" y="-1"/>
                  <a:ext cx="980534" cy="347485"/>
                </a:xfrm>
                <a:prstGeom prst="rect">
                  <a:avLst/>
                </a:prstGeom>
                <a:solidFill>
                  <a:srgbClr val="038841"/>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05" name="Shape 505"/>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Toyota</a:t>
                  </a:r>
                </a:p>
              </p:txBody>
            </p:sp>
          </p:grpSp>
        </p:grpSp>
        <p:pic>
          <p:nvPicPr>
            <p:cNvPr id="508" name="image38.png"/>
            <p:cNvPicPr/>
            <p:nvPr/>
          </p:nvPicPr>
          <p:blipFill>
            <a:blip r:embed="rId2">
              <a:extLst/>
            </a:blip>
            <a:stretch>
              <a:fillRect/>
            </a:stretch>
          </p:blipFill>
          <p:spPr>
            <a:xfrm rot="2021404">
              <a:off x="668463" y="105384"/>
              <a:ext cx="457987" cy="257677"/>
            </a:xfrm>
            <a:prstGeom prst="rect">
              <a:avLst/>
            </a:prstGeom>
            <a:ln w="12700" cap="flat">
              <a:noFill/>
              <a:miter lim="400000"/>
            </a:ln>
            <a:effectLst/>
          </p:spPr>
        </p:pic>
      </p:grpSp>
      <p:grpSp>
        <p:nvGrpSpPr>
          <p:cNvPr id="542" name="Group 542"/>
          <p:cNvGrpSpPr/>
          <p:nvPr/>
        </p:nvGrpSpPr>
        <p:grpSpPr>
          <a:xfrm>
            <a:off x="3746386" y="1275774"/>
            <a:ext cx="1096168" cy="3647361"/>
            <a:chOff x="0" y="0"/>
            <a:chExt cx="1096167" cy="3647359"/>
          </a:xfrm>
        </p:grpSpPr>
        <p:grpSp>
          <p:nvGrpSpPr>
            <p:cNvPr id="540" name="Group 540"/>
            <p:cNvGrpSpPr/>
            <p:nvPr/>
          </p:nvGrpSpPr>
          <p:grpSpPr>
            <a:xfrm>
              <a:off x="0" y="234223"/>
              <a:ext cx="980533" cy="3413137"/>
              <a:chOff x="0" y="0"/>
              <a:chExt cx="980532" cy="3413136"/>
            </a:xfrm>
          </p:grpSpPr>
          <p:grpSp>
            <p:nvGrpSpPr>
              <p:cNvPr id="512" name="Group 512"/>
              <p:cNvGrpSpPr/>
              <p:nvPr/>
            </p:nvGrpSpPr>
            <p:grpSpPr>
              <a:xfrm>
                <a:off x="-1" y="315226"/>
                <a:ext cx="980534" cy="347484"/>
                <a:chOff x="0" y="0"/>
                <a:chExt cx="980532" cy="347483"/>
              </a:xfrm>
            </p:grpSpPr>
            <p:sp>
              <p:nvSpPr>
                <p:cNvPr id="510" name="Shape 510"/>
                <p:cNvSpPr/>
                <p:nvPr/>
              </p:nvSpPr>
              <p:spPr>
                <a:xfrm>
                  <a:off x="-1" y="-1"/>
                  <a:ext cx="980534" cy="347485"/>
                </a:xfrm>
                <a:prstGeom prst="rect">
                  <a:avLst/>
                </a:prstGeom>
                <a:solidFill>
                  <a:srgbClr val="7D3D96"/>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11" name="Shape 511"/>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Microsoft</a:t>
                  </a:r>
                </a:p>
              </p:txBody>
            </p:sp>
          </p:grpSp>
          <p:grpSp>
            <p:nvGrpSpPr>
              <p:cNvPr id="515" name="Group 515"/>
              <p:cNvGrpSpPr/>
              <p:nvPr/>
            </p:nvGrpSpPr>
            <p:grpSpPr>
              <a:xfrm>
                <a:off x="-1" y="0"/>
                <a:ext cx="980534" cy="347484"/>
                <a:chOff x="0" y="0"/>
                <a:chExt cx="980532" cy="347483"/>
              </a:xfrm>
            </p:grpSpPr>
            <p:sp>
              <p:nvSpPr>
                <p:cNvPr id="513" name="Shape 513"/>
                <p:cNvSpPr/>
                <p:nvPr/>
              </p:nvSpPr>
              <p:spPr>
                <a:xfrm>
                  <a:off x="-1" y="-1"/>
                  <a:ext cx="980534" cy="347485"/>
                </a:xfrm>
                <a:prstGeom prst="rect">
                  <a:avLst/>
                </a:prstGeom>
                <a:solidFill>
                  <a:srgbClr val="009FD3"/>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14" name="Shape 514"/>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Coca-Cola</a:t>
                  </a:r>
                </a:p>
              </p:txBody>
            </p:sp>
          </p:grpSp>
          <p:grpSp>
            <p:nvGrpSpPr>
              <p:cNvPr id="518" name="Group 518"/>
              <p:cNvGrpSpPr/>
              <p:nvPr/>
            </p:nvGrpSpPr>
            <p:grpSpPr>
              <a:xfrm>
                <a:off x="-1" y="991465"/>
                <a:ext cx="980534" cy="347484"/>
                <a:chOff x="0" y="0"/>
                <a:chExt cx="980532" cy="347483"/>
              </a:xfrm>
            </p:grpSpPr>
            <p:sp>
              <p:nvSpPr>
                <p:cNvPr id="516" name="Shape 516"/>
                <p:cNvSpPr/>
                <p:nvPr/>
              </p:nvSpPr>
              <p:spPr>
                <a:xfrm>
                  <a:off x="-1" y="-1"/>
                  <a:ext cx="980534" cy="347485"/>
                </a:xfrm>
                <a:prstGeom prst="rect">
                  <a:avLst/>
                </a:prstGeom>
                <a:solidFill>
                  <a:srgbClr val="02B19C"/>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17" name="Shape 517"/>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GE</a:t>
                  </a:r>
                </a:p>
              </p:txBody>
            </p:sp>
          </p:grpSp>
          <p:grpSp>
            <p:nvGrpSpPr>
              <p:cNvPr id="521" name="Group 521"/>
              <p:cNvGrpSpPr/>
              <p:nvPr/>
            </p:nvGrpSpPr>
            <p:grpSpPr>
              <a:xfrm>
                <a:off x="-1" y="662709"/>
                <a:ext cx="980534" cy="347484"/>
                <a:chOff x="0" y="0"/>
                <a:chExt cx="980532" cy="347483"/>
              </a:xfrm>
            </p:grpSpPr>
            <p:sp>
              <p:nvSpPr>
                <p:cNvPr id="519" name="Shape 519"/>
                <p:cNvSpPr/>
                <p:nvPr/>
              </p:nvSpPr>
              <p:spPr>
                <a:xfrm>
                  <a:off x="-1" y="-1"/>
                  <a:ext cx="980534" cy="347485"/>
                </a:xfrm>
                <a:prstGeom prst="rect">
                  <a:avLst/>
                </a:prstGeom>
                <a:solidFill>
                  <a:srgbClr val="ACD037"/>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20" name="Shape 520"/>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IBM</a:t>
                  </a:r>
                </a:p>
              </p:txBody>
            </p:sp>
          </p:grpSp>
          <p:grpSp>
            <p:nvGrpSpPr>
              <p:cNvPr id="524" name="Group 524"/>
              <p:cNvGrpSpPr/>
              <p:nvPr/>
            </p:nvGrpSpPr>
            <p:grpSpPr>
              <a:xfrm>
                <a:off x="-1" y="1675717"/>
                <a:ext cx="980534" cy="347484"/>
                <a:chOff x="0" y="0"/>
                <a:chExt cx="980532" cy="347483"/>
              </a:xfrm>
            </p:grpSpPr>
            <p:sp>
              <p:nvSpPr>
                <p:cNvPr id="522" name="Shape 522"/>
                <p:cNvSpPr/>
                <p:nvPr/>
              </p:nvSpPr>
              <p:spPr>
                <a:xfrm>
                  <a:off x="-1" y="-1"/>
                  <a:ext cx="980534" cy="347485"/>
                </a:xfrm>
                <a:prstGeom prst="rect">
                  <a:avLst/>
                </a:prstGeom>
                <a:solidFill>
                  <a:srgbClr val="808080"/>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23" name="Shape 523"/>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Nokia</a:t>
                  </a:r>
                </a:p>
              </p:txBody>
            </p:sp>
          </p:grpSp>
          <p:grpSp>
            <p:nvGrpSpPr>
              <p:cNvPr id="527" name="Group 527"/>
              <p:cNvGrpSpPr/>
              <p:nvPr/>
            </p:nvGrpSpPr>
            <p:grpSpPr>
              <a:xfrm>
                <a:off x="-1" y="2023201"/>
                <a:ext cx="980534" cy="347484"/>
                <a:chOff x="0" y="0"/>
                <a:chExt cx="980532" cy="347483"/>
              </a:xfrm>
            </p:grpSpPr>
            <p:sp>
              <p:nvSpPr>
                <p:cNvPr id="525" name="Shape 525"/>
                <p:cNvSpPr/>
                <p:nvPr/>
              </p:nvSpPr>
              <p:spPr>
                <a:xfrm>
                  <a:off x="-1" y="-1"/>
                  <a:ext cx="980534" cy="347485"/>
                </a:xfrm>
                <a:prstGeom prst="rect">
                  <a:avLst/>
                </a:prstGeom>
                <a:solidFill>
                  <a:srgbClr val="00A5D8"/>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26" name="Shape 526"/>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Disney</a:t>
                  </a:r>
                </a:p>
              </p:txBody>
            </p:sp>
          </p:grpSp>
          <p:grpSp>
            <p:nvGrpSpPr>
              <p:cNvPr id="530" name="Group 530"/>
              <p:cNvGrpSpPr/>
              <p:nvPr/>
            </p:nvGrpSpPr>
            <p:grpSpPr>
              <a:xfrm>
                <a:off x="-1" y="1321188"/>
                <a:ext cx="980534" cy="347484"/>
                <a:chOff x="0" y="0"/>
                <a:chExt cx="980532" cy="347483"/>
              </a:xfrm>
            </p:grpSpPr>
            <p:sp>
              <p:nvSpPr>
                <p:cNvPr id="528" name="Shape 528"/>
                <p:cNvSpPr/>
                <p:nvPr/>
              </p:nvSpPr>
              <p:spPr>
                <a:xfrm>
                  <a:off x="-1" y="-1"/>
                  <a:ext cx="980534" cy="347485"/>
                </a:xfrm>
                <a:prstGeom prst="rect">
                  <a:avLst/>
                </a:prstGeom>
                <a:solidFill>
                  <a:srgbClr val="FAEE40"/>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29" name="Shape 529"/>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Intel</a:t>
                  </a:r>
                </a:p>
              </p:txBody>
            </p:sp>
          </p:grpSp>
          <p:grpSp>
            <p:nvGrpSpPr>
              <p:cNvPr id="533" name="Group 533"/>
              <p:cNvGrpSpPr/>
              <p:nvPr/>
            </p:nvGrpSpPr>
            <p:grpSpPr>
              <a:xfrm>
                <a:off x="-1" y="2668391"/>
                <a:ext cx="980534" cy="447041"/>
                <a:chOff x="0" y="0"/>
                <a:chExt cx="980532" cy="447040"/>
              </a:xfrm>
            </p:grpSpPr>
            <p:sp>
              <p:nvSpPr>
                <p:cNvPr id="531" name="Shape 531"/>
                <p:cNvSpPr/>
                <p:nvPr/>
              </p:nvSpPr>
              <p:spPr>
                <a:xfrm>
                  <a:off x="0" y="49778"/>
                  <a:ext cx="980533" cy="347484"/>
                </a:xfrm>
                <a:prstGeom prst="rect">
                  <a:avLst/>
                </a:prstGeom>
                <a:solidFill>
                  <a:srgbClr val="EA5921"/>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32" name="Shape 532"/>
                <p:cNvSpPr/>
                <p:nvPr/>
              </p:nvSpPr>
              <p:spPr>
                <a:xfrm>
                  <a:off x="0" y="-1"/>
                  <a:ext cx="980533" cy="447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Mercedes-Benz</a:t>
                  </a:r>
                </a:p>
              </p:txBody>
            </p:sp>
          </p:grpSp>
          <p:grpSp>
            <p:nvGrpSpPr>
              <p:cNvPr id="536" name="Group 536"/>
              <p:cNvGrpSpPr/>
              <p:nvPr/>
            </p:nvGrpSpPr>
            <p:grpSpPr>
              <a:xfrm>
                <a:off x="-1" y="2370685"/>
                <a:ext cx="980534" cy="347484"/>
                <a:chOff x="0" y="0"/>
                <a:chExt cx="980532" cy="347483"/>
              </a:xfrm>
            </p:grpSpPr>
            <p:sp>
              <p:nvSpPr>
                <p:cNvPr id="534" name="Shape 534"/>
                <p:cNvSpPr/>
                <p:nvPr/>
              </p:nvSpPr>
              <p:spPr>
                <a:xfrm>
                  <a:off x="-1" y="-1"/>
                  <a:ext cx="980534" cy="347485"/>
                </a:xfrm>
                <a:prstGeom prst="rect">
                  <a:avLst/>
                </a:prstGeom>
                <a:solidFill>
                  <a:srgbClr val="EC2643"/>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35" name="Shape 535"/>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McDonald’s</a:t>
                  </a:r>
                </a:p>
              </p:txBody>
            </p:sp>
          </p:grpSp>
          <p:grpSp>
            <p:nvGrpSpPr>
              <p:cNvPr id="539" name="Group 539"/>
              <p:cNvGrpSpPr/>
              <p:nvPr/>
            </p:nvGrpSpPr>
            <p:grpSpPr>
              <a:xfrm>
                <a:off x="-1" y="3065653"/>
                <a:ext cx="980534" cy="347484"/>
                <a:chOff x="0" y="0"/>
                <a:chExt cx="980532" cy="347483"/>
              </a:xfrm>
            </p:grpSpPr>
            <p:sp>
              <p:nvSpPr>
                <p:cNvPr id="537" name="Shape 537"/>
                <p:cNvSpPr/>
                <p:nvPr/>
              </p:nvSpPr>
              <p:spPr>
                <a:xfrm>
                  <a:off x="-1" y="-1"/>
                  <a:ext cx="980534" cy="347485"/>
                </a:xfrm>
                <a:prstGeom prst="rect">
                  <a:avLst/>
                </a:prstGeom>
                <a:solidFill>
                  <a:srgbClr val="038841"/>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38" name="Shape 538"/>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Toyota</a:t>
                  </a:r>
                </a:p>
              </p:txBody>
            </p:sp>
          </p:grpSp>
        </p:grpSp>
        <p:pic>
          <p:nvPicPr>
            <p:cNvPr id="541" name="image38.png"/>
            <p:cNvPicPr/>
            <p:nvPr/>
          </p:nvPicPr>
          <p:blipFill>
            <a:blip r:embed="rId2">
              <a:extLst/>
            </a:blip>
            <a:stretch>
              <a:fillRect/>
            </a:stretch>
          </p:blipFill>
          <p:spPr>
            <a:xfrm rot="2021404">
              <a:off x="605174" y="105384"/>
              <a:ext cx="457987" cy="257677"/>
            </a:xfrm>
            <a:prstGeom prst="rect">
              <a:avLst/>
            </a:prstGeom>
            <a:ln w="12700" cap="flat">
              <a:noFill/>
              <a:miter lim="400000"/>
            </a:ln>
            <a:effectLst/>
          </p:spPr>
        </p:pic>
      </p:grpSp>
      <p:grpSp>
        <p:nvGrpSpPr>
          <p:cNvPr id="576" name="Group 576"/>
          <p:cNvGrpSpPr/>
          <p:nvPr/>
        </p:nvGrpSpPr>
        <p:grpSpPr>
          <a:xfrm>
            <a:off x="4823474" y="1275774"/>
            <a:ext cx="1139242" cy="3697140"/>
            <a:chOff x="0" y="0"/>
            <a:chExt cx="1139241" cy="3697138"/>
          </a:xfrm>
        </p:grpSpPr>
        <p:grpSp>
          <p:nvGrpSpPr>
            <p:cNvPr id="574" name="Group 574"/>
            <p:cNvGrpSpPr/>
            <p:nvPr/>
          </p:nvGrpSpPr>
          <p:grpSpPr>
            <a:xfrm>
              <a:off x="0" y="234223"/>
              <a:ext cx="980533" cy="3462916"/>
              <a:chOff x="0" y="0"/>
              <a:chExt cx="980532" cy="3462915"/>
            </a:xfrm>
          </p:grpSpPr>
          <p:grpSp>
            <p:nvGrpSpPr>
              <p:cNvPr id="545" name="Group 545"/>
              <p:cNvGrpSpPr/>
              <p:nvPr/>
            </p:nvGrpSpPr>
            <p:grpSpPr>
              <a:xfrm>
                <a:off x="0" y="315225"/>
                <a:ext cx="980533" cy="347484"/>
                <a:chOff x="0" y="0"/>
                <a:chExt cx="980532" cy="347483"/>
              </a:xfrm>
            </p:grpSpPr>
            <p:sp>
              <p:nvSpPr>
                <p:cNvPr id="543" name="Shape 543"/>
                <p:cNvSpPr/>
                <p:nvPr/>
              </p:nvSpPr>
              <p:spPr>
                <a:xfrm>
                  <a:off x="-1" y="-1"/>
                  <a:ext cx="980534" cy="347485"/>
                </a:xfrm>
                <a:prstGeom prst="rect">
                  <a:avLst/>
                </a:prstGeom>
                <a:solidFill>
                  <a:srgbClr val="7D3D96"/>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44" name="Shape 544"/>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Microsoft</a:t>
                  </a:r>
                </a:p>
              </p:txBody>
            </p:sp>
          </p:grpSp>
          <p:grpSp>
            <p:nvGrpSpPr>
              <p:cNvPr id="548" name="Group 548"/>
              <p:cNvGrpSpPr/>
              <p:nvPr/>
            </p:nvGrpSpPr>
            <p:grpSpPr>
              <a:xfrm>
                <a:off x="0" y="0"/>
                <a:ext cx="980533" cy="347484"/>
                <a:chOff x="0" y="0"/>
                <a:chExt cx="980532" cy="347483"/>
              </a:xfrm>
            </p:grpSpPr>
            <p:sp>
              <p:nvSpPr>
                <p:cNvPr id="546" name="Shape 546"/>
                <p:cNvSpPr/>
                <p:nvPr/>
              </p:nvSpPr>
              <p:spPr>
                <a:xfrm>
                  <a:off x="-1" y="-1"/>
                  <a:ext cx="980534" cy="347485"/>
                </a:xfrm>
                <a:prstGeom prst="rect">
                  <a:avLst/>
                </a:prstGeom>
                <a:solidFill>
                  <a:srgbClr val="009FD3"/>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47" name="Shape 547"/>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Coca-Cola</a:t>
                  </a:r>
                </a:p>
              </p:txBody>
            </p:sp>
          </p:grpSp>
          <p:grpSp>
            <p:nvGrpSpPr>
              <p:cNvPr id="551" name="Group 551"/>
              <p:cNvGrpSpPr/>
              <p:nvPr/>
            </p:nvGrpSpPr>
            <p:grpSpPr>
              <a:xfrm>
                <a:off x="0" y="991465"/>
                <a:ext cx="980533" cy="347484"/>
                <a:chOff x="0" y="0"/>
                <a:chExt cx="980532" cy="347483"/>
              </a:xfrm>
            </p:grpSpPr>
            <p:sp>
              <p:nvSpPr>
                <p:cNvPr id="549" name="Shape 549"/>
                <p:cNvSpPr/>
                <p:nvPr/>
              </p:nvSpPr>
              <p:spPr>
                <a:xfrm>
                  <a:off x="-1" y="-1"/>
                  <a:ext cx="980534" cy="347485"/>
                </a:xfrm>
                <a:prstGeom prst="rect">
                  <a:avLst/>
                </a:prstGeom>
                <a:solidFill>
                  <a:srgbClr val="02B19C"/>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50" name="Shape 550"/>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GE</a:t>
                  </a:r>
                </a:p>
              </p:txBody>
            </p:sp>
          </p:grpSp>
          <p:grpSp>
            <p:nvGrpSpPr>
              <p:cNvPr id="554" name="Group 554"/>
              <p:cNvGrpSpPr/>
              <p:nvPr/>
            </p:nvGrpSpPr>
            <p:grpSpPr>
              <a:xfrm>
                <a:off x="0" y="662709"/>
                <a:ext cx="980533" cy="347484"/>
                <a:chOff x="0" y="0"/>
                <a:chExt cx="980532" cy="347483"/>
              </a:xfrm>
            </p:grpSpPr>
            <p:sp>
              <p:nvSpPr>
                <p:cNvPr id="552" name="Shape 552"/>
                <p:cNvSpPr/>
                <p:nvPr/>
              </p:nvSpPr>
              <p:spPr>
                <a:xfrm>
                  <a:off x="-1" y="-1"/>
                  <a:ext cx="980534" cy="347485"/>
                </a:xfrm>
                <a:prstGeom prst="rect">
                  <a:avLst/>
                </a:prstGeom>
                <a:solidFill>
                  <a:srgbClr val="ACD037"/>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53" name="Shape 553"/>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IBM</a:t>
                  </a:r>
                </a:p>
              </p:txBody>
            </p:sp>
          </p:grpSp>
          <p:grpSp>
            <p:nvGrpSpPr>
              <p:cNvPr id="557" name="Group 557"/>
              <p:cNvGrpSpPr/>
              <p:nvPr/>
            </p:nvGrpSpPr>
            <p:grpSpPr>
              <a:xfrm>
                <a:off x="0" y="2363640"/>
                <a:ext cx="980533" cy="347484"/>
                <a:chOff x="0" y="0"/>
                <a:chExt cx="980532" cy="347483"/>
              </a:xfrm>
            </p:grpSpPr>
            <p:sp>
              <p:nvSpPr>
                <p:cNvPr id="555" name="Shape 555"/>
                <p:cNvSpPr/>
                <p:nvPr/>
              </p:nvSpPr>
              <p:spPr>
                <a:xfrm>
                  <a:off x="-1" y="-1"/>
                  <a:ext cx="980534" cy="347485"/>
                </a:xfrm>
                <a:prstGeom prst="rect">
                  <a:avLst/>
                </a:prstGeom>
                <a:solidFill>
                  <a:srgbClr val="808080"/>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56" name="Shape 556"/>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Nokia</a:t>
                  </a:r>
                </a:p>
              </p:txBody>
            </p:sp>
          </p:grpSp>
          <p:grpSp>
            <p:nvGrpSpPr>
              <p:cNvPr id="560" name="Group 560"/>
              <p:cNvGrpSpPr/>
              <p:nvPr/>
            </p:nvGrpSpPr>
            <p:grpSpPr>
              <a:xfrm>
                <a:off x="0" y="1321188"/>
                <a:ext cx="980533" cy="347484"/>
                <a:chOff x="0" y="0"/>
                <a:chExt cx="980532" cy="347483"/>
              </a:xfrm>
            </p:grpSpPr>
            <p:sp>
              <p:nvSpPr>
                <p:cNvPr id="558" name="Shape 558"/>
                <p:cNvSpPr/>
                <p:nvPr/>
              </p:nvSpPr>
              <p:spPr>
                <a:xfrm>
                  <a:off x="-1" y="-1"/>
                  <a:ext cx="980534" cy="347485"/>
                </a:xfrm>
                <a:prstGeom prst="rect">
                  <a:avLst/>
                </a:prstGeom>
                <a:solidFill>
                  <a:srgbClr val="FAEE40"/>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59" name="Shape 559"/>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Intel</a:t>
                  </a:r>
                </a:p>
              </p:txBody>
            </p:sp>
          </p:grpSp>
          <p:grpSp>
            <p:nvGrpSpPr>
              <p:cNvPr id="563" name="Group 563"/>
              <p:cNvGrpSpPr/>
              <p:nvPr/>
            </p:nvGrpSpPr>
            <p:grpSpPr>
              <a:xfrm>
                <a:off x="0" y="3015875"/>
                <a:ext cx="980533" cy="447041"/>
                <a:chOff x="0" y="0"/>
                <a:chExt cx="980532" cy="447040"/>
              </a:xfrm>
            </p:grpSpPr>
            <p:sp>
              <p:nvSpPr>
                <p:cNvPr id="561" name="Shape 561"/>
                <p:cNvSpPr/>
                <p:nvPr/>
              </p:nvSpPr>
              <p:spPr>
                <a:xfrm>
                  <a:off x="0" y="49778"/>
                  <a:ext cx="980533" cy="347484"/>
                </a:xfrm>
                <a:prstGeom prst="rect">
                  <a:avLst/>
                </a:prstGeom>
                <a:solidFill>
                  <a:srgbClr val="EA5921"/>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62" name="Shape 562"/>
                <p:cNvSpPr/>
                <p:nvPr/>
              </p:nvSpPr>
              <p:spPr>
                <a:xfrm>
                  <a:off x="0" y="-1"/>
                  <a:ext cx="980533" cy="447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Mercedes-Benz</a:t>
                  </a:r>
                </a:p>
              </p:txBody>
            </p:sp>
          </p:grpSp>
          <p:grpSp>
            <p:nvGrpSpPr>
              <p:cNvPr id="570" name="Group 570"/>
              <p:cNvGrpSpPr/>
              <p:nvPr/>
            </p:nvGrpSpPr>
            <p:grpSpPr>
              <a:xfrm>
                <a:off x="0" y="1668672"/>
                <a:ext cx="980533" cy="694968"/>
                <a:chOff x="0" y="0"/>
                <a:chExt cx="980532" cy="694966"/>
              </a:xfrm>
            </p:grpSpPr>
            <p:grpSp>
              <p:nvGrpSpPr>
                <p:cNvPr id="566" name="Group 566"/>
                <p:cNvGrpSpPr/>
                <p:nvPr/>
              </p:nvGrpSpPr>
              <p:grpSpPr>
                <a:xfrm>
                  <a:off x="-1" y="-1"/>
                  <a:ext cx="980534" cy="347485"/>
                  <a:chOff x="0" y="0"/>
                  <a:chExt cx="980532" cy="347483"/>
                </a:xfrm>
              </p:grpSpPr>
              <p:sp>
                <p:nvSpPr>
                  <p:cNvPr id="564" name="Shape 564"/>
                  <p:cNvSpPr/>
                  <p:nvPr/>
                </p:nvSpPr>
                <p:spPr>
                  <a:xfrm>
                    <a:off x="-1" y="-1"/>
                    <a:ext cx="980534" cy="347485"/>
                  </a:xfrm>
                  <a:prstGeom prst="rect">
                    <a:avLst/>
                  </a:prstGeom>
                  <a:solidFill>
                    <a:srgbClr val="00A5D8"/>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65" name="Shape 565"/>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Disney</a:t>
                    </a:r>
                  </a:p>
                </p:txBody>
              </p:sp>
            </p:grpSp>
            <p:grpSp>
              <p:nvGrpSpPr>
                <p:cNvPr id="569" name="Group 569"/>
                <p:cNvGrpSpPr/>
                <p:nvPr/>
              </p:nvGrpSpPr>
              <p:grpSpPr>
                <a:xfrm>
                  <a:off x="-1" y="347483"/>
                  <a:ext cx="980534" cy="347484"/>
                  <a:chOff x="0" y="0"/>
                  <a:chExt cx="980532" cy="347483"/>
                </a:xfrm>
              </p:grpSpPr>
              <p:sp>
                <p:nvSpPr>
                  <p:cNvPr id="567" name="Shape 567"/>
                  <p:cNvSpPr/>
                  <p:nvPr/>
                </p:nvSpPr>
                <p:spPr>
                  <a:xfrm>
                    <a:off x="-1" y="-1"/>
                    <a:ext cx="980534" cy="347485"/>
                  </a:xfrm>
                  <a:prstGeom prst="rect">
                    <a:avLst/>
                  </a:prstGeom>
                  <a:solidFill>
                    <a:srgbClr val="EC2643"/>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68" name="Shape 568"/>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McDonald’s</a:t>
                    </a:r>
                  </a:p>
                </p:txBody>
              </p:sp>
            </p:grpSp>
          </p:grpSp>
          <p:grpSp>
            <p:nvGrpSpPr>
              <p:cNvPr id="573" name="Group 573"/>
              <p:cNvGrpSpPr/>
              <p:nvPr/>
            </p:nvGrpSpPr>
            <p:grpSpPr>
              <a:xfrm>
                <a:off x="0" y="2718169"/>
                <a:ext cx="980533" cy="347484"/>
                <a:chOff x="0" y="0"/>
                <a:chExt cx="980532" cy="347483"/>
              </a:xfrm>
            </p:grpSpPr>
            <p:sp>
              <p:nvSpPr>
                <p:cNvPr id="571" name="Shape 571"/>
                <p:cNvSpPr/>
                <p:nvPr/>
              </p:nvSpPr>
              <p:spPr>
                <a:xfrm>
                  <a:off x="-1" y="-1"/>
                  <a:ext cx="980534" cy="347485"/>
                </a:xfrm>
                <a:prstGeom prst="rect">
                  <a:avLst/>
                </a:prstGeom>
                <a:solidFill>
                  <a:srgbClr val="038841"/>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72" name="Shape 572"/>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Toyota</a:t>
                  </a:r>
                </a:p>
              </p:txBody>
            </p:sp>
          </p:grpSp>
        </p:grpSp>
        <p:pic>
          <p:nvPicPr>
            <p:cNvPr id="575" name="image38.png"/>
            <p:cNvPicPr/>
            <p:nvPr/>
          </p:nvPicPr>
          <p:blipFill>
            <a:blip r:embed="rId2">
              <a:extLst/>
            </a:blip>
            <a:stretch>
              <a:fillRect/>
            </a:stretch>
          </p:blipFill>
          <p:spPr>
            <a:xfrm rot="2021404">
              <a:off x="648248" y="105384"/>
              <a:ext cx="457987" cy="257677"/>
            </a:xfrm>
            <a:prstGeom prst="rect">
              <a:avLst/>
            </a:prstGeom>
            <a:ln w="12700" cap="flat">
              <a:noFill/>
              <a:miter lim="400000"/>
            </a:ln>
            <a:effectLst/>
          </p:spPr>
        </p:pic>
      </p:grpSp>
      <p:grpSp>
        <p:nvGrpSpPr>
          <p:cNvPr id="609" name="Group 609"/>
          <p:cNvGrpSpPr/>
          <p:nvPr/>
        </p:nvGrpSpPr>
        <p:grpSpPr>
          <a:xfrm>
            <a:off x="5903593" y="1275774"/>
            <a:ext cx="1096168" cy="3697140"/>
            <a:chOff x="0" y="0"/>
            <a:chExt cx="1096166" cy="3697138"/>
          </a:xfrm>
        </p:grpSpPr>
        <p:grpSp>
          <p:nvGrpSpPr>
            <p:cNvPr id="607" name="Group 607"/>
            <p:cNvGrpSpPr/>
            <p:nvPr/>
          </p:nvGrpSpPr>
          <p:grpSpPr>
            <a:xfrm>
              <a:off x="0" y="234223"/>
              <a:ext cx="980533" cy="3462916"/>
              <a:chOff x="0" y="0"/>
              <a:chExt cx="980532" cy="3462915"/>
            </a:xfrm>
          </p:grpSpPr>
          <p:grpSp>
            <p:nvGrpSpPr>
              <p:cNvPr id="579" name="Group 579"/>
              <p:cNvGrpSpPr/>
              <p:nvPr/>
            </p:nvGrpSpPr>
            <p:grpSpPr>
              <a:xfrm>
                <a:off x="0" y="315225"/>
                <a:ext cx="980533" cy="347484"/>
                <a:chOff x="0" y="0"/>
                <a:chExt cx="980532" cy="347483"/>
              </a:xfrm>
            </p:grpSpPr>
            <p:sp>
              <p:nvSpPr>
                <p:cNvPr id="577" name="Shape 577"/>
                <p:cNvSpPr/>
                <p:nvPr/>
              </p:nvSpPr>
              <p:spPr>
                <a:xfrm>
                  <a:off x="-1" y="-1"/>
                  <a:ext cx="980534" cy="347485"/>
                </a:xfrm>
                <a:prstGeom prst="rect">
                  <a:avLst/>
                </a:prstGeom>
                <a:solidFill>
                  <a:srgbClr val="7D3D96"/>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78" name="Shape 578"/>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Microsoft</a:t>
                  </a:r>
                </a:p>
              </p:txBody>
            </p:sp>
          </p:grpSp>
          <p:grpSp>
            <p:nvGrpSpPr>
              <p:cNvPr id="582" name="Group 582"/>
              <p:cNvGrpSpPr/>
              <p:nvPr/>
            </p:nvGrpSpPr>
            <p:grpSpPr>
              <a:xfrm>
                <a:off x="0" y="0"/>
                <a:ext cx="980533" cy="347484"/>
                <a:chOff x="0" y="0"/>
                <a:chExt cx="980532" cy="347483"/>
              </a:xfrm>
            </p:grpSpPr>
            <p:sp>
              <p:nvSpPr>
                <p:cNvPr id="580" name="Shape 580"/>
                <p:cNvSpPr/>
                <p:nvPr/>
              </p:nvSpPr>
              <p:spPr>
                <a:xfrm>
                  <a:off x="-1" y="-1"/>
                  <a:ext cx="980534" cy="347485"/>
                </a:xfrm>
                <a:prstGeom prst="rect">
                  <a:avLst/>
                </a:prstGeom>
                <a:solidFill>
                  <a:srgbClr val="009FD3"/>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81" name="Shape 581"/>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Coca-Cola</a:t>
                  </a:r>
                </a:p>
              </p:txBody>
            </p:sp>
          </p:grpSp>
          <p:grpSp>
            <p:nvGrpSpPr>
              <p:cNvPr id="585" name="Group 585"/>
              <p:cNvGrpSpPr/>
              <p:nvPr/>
            </p:nvGrpSpPr>
            <p:grpSpPr>
              <a:xfrm>
                <a:off x="0" y="991465"/>
                <a:ext cx="980533" cy="347484"/>
                <a:chOff x="0" y="0"/>
                <a:chExt cx="980532" cy="347483"/>
              </a:xfrm>
            </p:grpSpPr>
            <p:sp>
              <p:nvSpPr>
                <p:cNvPr id="583" name="Shape 583"/>
                <p:cNvSpPr/>
                <p:nvPr/>
              </p:nvSpPr>
              <p:spPr>
                <a:xfrm>
                  <a:off x="-1" y="-1"/>
                  <a:ext cx="980534" cy="347485"/>
                </a:xfrm>
                <a:prstGeom prst="rect">
                  <a:avLst/>
                </a:prstGeom>
                <a:solidFill>
                  <a:srgbClr val="02B19C"/>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84" name="Shape 584"/>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GE</a:t>
                  </a:r>
                </a:p>
              </p:txBody>
            </p:sp>
          </p:grpSp>
          <p:grpSp>
            <p:nvGrpSpPr>
              <p:cNvPr id="588" name="Group 588"/>
              <p:cNvGrpSpPr/>
              <p:nvPr/>
            </p:nvGrpSpPr>
            <p:grpSpPr>
              <a:xfrm>
                <a:off x="0" y="662709"/>
                <a:ext cx="980533" cy="347484"/>
                <a:chOff x="0" y="0"/>
                <a:chExt cx="980532" cy="347483"/>
              </a:xfrm>
            </p:grpSpPr>
            <p:sp>
              <p:nvSpPr>
                <p:cNvPr id="586" name="Shape 586"/>
                <p:cNvSpPr/>
                <p:nvPr/>
              </p:nvSpPr>
              <p:spPr>
                <a:xfrm>
                  <a:off x="-1" y="-1"/>
                  <a:ext cx="980534" cy="347485"/>
                </a:xfrm>
                <a:prstGeom prst="rect">
                  <a:avLst/>
                </a:prstGeom>
                <a:solidFill>
                  <a:srgbClr val="ACD037"/>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87" name="Shape 587"/>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IBM</a:t>
                  </a:r>
                </a:p>
              </p:txBody>
            </p:sp>
          </p:grpSp>
          <p:grpSp>
            <p:nvGrpSpPr>
              <p:cNvPr id="591" name="Group 591"/>
              <p:cNvGrpSpPr/>
              <p:nvPr/>
            </p:nvGrpSpPr>
            <p:grpSpPr>
              <a:xfrm>
                <a:off x="0" y="1675717"/>
                <a:ext cx="980533" cy="347484"/>
                <a:chOff x="0" y="0"/>
                <a:chExt cx="980532" cy="347483"/>
              </a:xfrm>
            </p:grpSpPr>
            <p:sp>
              <p:nvSpPr>
                <p:cNvPr id="589" name="Shape 589"/>
                <p:cNvSpPr/>
                <p:nvPr/>
              </p:nvSpPr>
              <p:spPr>
                <a:xfrm>
                  <a:off x="-1" y="-1"/>
                  <a:ext cx="980534" cy="347485"/>
                </a:xfrm>
                <a:prstGeom prst="rect">
                  <a:avLst/>
                </a:prstGeom>
                <a:solidFill>
                  <a:srgbClr val="808080"/>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90" name="Shape 590"/>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Nokia</a:t>
                  </a:r>
                </a:p>
              </p:txBody>
            </p:sp>
          </p:grpSp>
          <p:grpSp>
            <p:nvGrpSpPr>
              <p:cNvPr id="594" name="Group 594"/>
              <p:cNvGrpSpPr/>
              <p:nvPr/>
            </p:nvGrpSpPr>
            <p:grpSpPr>
              <a:xfrm>
                <a:off x="0" y="2023201"/>
                <a:ext cx="980533" cy="347484"/>
                <a:chOff x="0" y="0"/>
                <a:chExt cx="980532" cy="347483"/>
              </a:xfrm>
            </p:grpSpPr>
            <p:sp>
              <p:nvSpPr>
                <p:cNvPr id="592" name="Shape 592"/>
                <p:cNvSpPr/>
                <p:nvPr/>
              </p:nvSpPr>
              <p:spPr>
                <a:xfrm>
                  <a:off x="-1" y="-1"/>
                  <a:ext cx="980534" cy="347485"/>
                </a:xfrm>
                <a:prstGeom prst="rect">
                  <a:avLst/>
                </a:prstGeom>
                <a:solidFill>
                  <a:srgbClr val="00A5D8"/>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93" name="Shape 593"/>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Disney</a:t>
                  </a:r>
                </a:p>
              </p:txBody>
            </p:sp>
          </p:grpSp>
          <p:grpSp>
            <p:nvGrpSpPr>
              <p:cNvPr id="597" name="Group 597"/>
              <p:cNvGrpSpPr/>
              <p:nvPr/>
            </p:nvGrpSpPr>
            <p:grpSpPr>
              <a:xfrm>
                <a:off x="0" y="1321188"/>
                <a:ext cx="980533" cy="347484"/>
                <a:chOff x="0" y="0"/>
                <a:chExt cx="980532" cy="347483"/>
              </a:xfrm>
            </p:grpSpPr>
            <p:sp>
              <p:nvSpPr>
                <p:cNvPr id="595" name="Shape 595"/>
                <p:cNvSpPr/>
                <p:nvPr/>
              </p:nvSpPr>
              <p:spPr>
                <a:xfrm>
                  <a:off x="-1" y="-1"/>
                  <a:ext cx="980534" cy="347485"/>
                </a:xfrm>
                <a:prstGeom prst="rect">
                  <a:avLst/>
                </a:prstGeom>
                <a:solidFill>
                  <a:srgbClr val="FAEE40"/>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96" name="Shape 596"/>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Intel</a:t>
                  </a:r>
                </a:p>
              </p:txBody>
            </p:sp>
          </p:grpSp>
          <p:grpSp>
            <p:nvGrpSpPr>
              <p:cNvPr id="600" name="Group 600"/>
              <p:cNvGrpSpPr/>
              <p:nvPr/>
            </p:nvGrpSpPr>
            <p:grpSpPr>
              <a:xfrm>
                <a:off x="0" y="3015875"/>
                <a:ext cx="980533" cy="447041"/>
                <a:chOff x="0" y="0"/>
                <a:chExt cx="980532" cy="447040"/>
              </a:xfrm>
            </p:grpSpPr>
            <p:sp>
              <p:nvSpPr>
                <p:cNvPr id="598" name="Shape 598"/>
                <p:cNvSpPr/>
                <p:nvPr/>
              </p:nvSpPr>
              <p:spPr>
                <a:xfrm>
                  <a:off x="0" y="49778"/>
                  <a:ext cx="980533" cy="347484"/>
                </a:xfrm>
                <a:prstGeom prst="rect">
                  <a:avLst/>
                </a:prstGeom>
                <a:solidFill>
                  <a:srgbClr val="EA5921"/>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599" name="Shape 599"/>
                <p:cNvSpPr/>
                <p:nvPr/>
              </p:nvSpPr>
              <p:spPr>
                <a:xfrm>
                  <a:off x="0" y="-1"/>
                  <a:ext cx="980533" cy="447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Mercedes-Benz</a:t>
                  </a:r>
                </a:p>
              </p:txBody>
            </p:sp>
          </p:grpSp>
          <p:grpSp>
            <p:nvGrpSpPr>
              <p:cNvPr id="603" name="Group 603"/>
              <p:cNvGrpSpPr/>
              <p:nvPr/>
            </p:nvGrpSpPr>
            <p:grpSpPr>
              <a:xfrm>
                <a:off x="0" y="2370685"/>
                <a:ext cx="980533" cy="347484"/>
                <a:chOff x="0" y="0"/>
                <a:chExt cx="980532" cy="347483"/>
              </a:xfrm>
            </p:grpSpPr>
            <p:sp>
              <p:nvSpPr>
                <p:cNvPr id="601" name="Shape 601"/>
                <p:cNvSpPr/>
                <p:nvPr/>
              </p:nvSpPr>
              <p:spPr>
                <a:xfrm>
                  <a:off x="-1" y="-1"/>
                  <a:ext cx="980534" cy="347485"/>
                </a:xfrm>
                <a:prstGeom prst="rect">
                  <a:avLst/>
                </a:prstGeom>
                <a:solidFill>
                  <a:srgbClr val="EC2643"/>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602" name="Shape 602"/>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McDonald’s</a:t>
                  </a:r>
                </a:p>
              </p:txBody>
            </p:sp>
          </p:grpSp>
          <p:grpSp>
            <p:nvGrpSpPr>
              <p:cNvPr id="606" name="Group 606"/>
              <p:cNvGrpSpPr/>
              <p:nvPr/>
            </p:nvGrpSpPr>
            <p:grpSpPr>
              <a:xfrm>
                <a:off x="0" y="2718169"/>
                <a:ext cx="980533" cy="347484"/>
                <a:chOff x="0" y="0"/>
                <a:chExt cx="980532" cy="347483"/>
              </a:xfrm>
            </p:grpSpPr>
            <p:sp>
              <p:nvSpPr>
                <p:cNvPr id="604" name="Shape 604"/>
                <p:cNvSpPr/>
                <p:nvPr/>
              </p:nvSpPr>
              <p:spPr>
                <a:xfrm>
                  <a:off x="-1" y="-1"/>
                  <a:ext cx="980534" cy="347485"/>
                </a:xfrm>
                <a:prstGeom prst="rect">
                  <a:avLst/>
                </a:prstGeom>
                <a:solidFill>
                  <a:srgbClr val="038841"/>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605" name="Shape 605"/>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Toyota</a:t>
                  </a:r>
                </a:p>
              </p:txBody>
            </p:sp>
          </p:grpSp>
        </p:grpSp>
        <p:pic>
          <p:nvPicPr>
            <p:cNvPr id="608" name="image38.png"/>
            <p:cNvPicPr/>
            <p:nvPr/>
          </p:nvPicPr>
          <p:blipFill>
            <a:blip r:embed="rId2">
              <a:extLst/>
            </a:blip>
            <a:stretch>
              <a:fillRect/>
            </a:stretch>
          </p:blipFill>
          <p:spPr>
            <a:xfrm rot="2021404">
              <a:off x="605172" y="105384"/>
              <a:ext cx="457987" cy="257677"/>
            </a:xfrm>
            <a:prstGeom prst="rect">
              <a:avLst/>
            </a:prstGeom>
            <a:ln w="12700" cap="flat">
              <a:noFill/>
              <a:miter lim="400000"/>
            </a:ln>
            <a:effectLst/>
          </p:spPr>
        </p:pic>
      </p:grpSp>
      <p:grpSp>
        <p:nvGrpSpPr>
          <p:cNvPr id="643" name="Group 643"/>
          <p:cNvGrpSpPr/>
          <p:nvPr/>
        </p:nvGrpSpPr>
        <p:grpSpPr>
          <a:xfrm>
            <a:off x="6948647" y="1275774"/>
            <a:ext cx="1122294" cy="3697140"/>
            <a:chOff x="0" y="0"/>
            <a:chExt cx="1122293" cy="3697138"/>
          </a:xfrm>
        </p:grpSpPr>
        <p:grpSp>
          <p:nvGrpSpPr>
            <p:cNvPr id="641" name="Group 641"/>
            <p:cNvGrpSpPr/>
            <p:nvPr/>
          </p:nvGrpSpPr>
          <p:grpSpPr>
            <a:xfrm>
              <a:off x="0" y="234223"/>
              <a:ext cx="980814" cy="3462916"/>
              <a:chOff x="0" y="0"/>
              <a:chExt cx="980813" cy="3462915"/>
            </a:xfrm>
          </p:grpSpPr>
          <p:grpSp>
            <p:nvGrpSpPr>
              <p:cNvPr id="612" name="Group 612"/>
              <p:cNvGrpSpPr/>
              <p:nvPr/>
            </p:nvGrpSpPr>
            <p:grpSpPr>
              <a:xfrm>
                <a:off x="0" y="315225"/>
                <a:ext cx="980533" cy="347484"/>
                <a:chOff x="0" y="0"/>
                <a:chExt cx="980532" cy="347483"/>
              </a:xfrm>
            </p:grpSpPr>
            <p:sp>
              <p:nvSpPr>
                <p:cNvPr id="610" name="Shape 610"/>
                <p:cNvSpPr/>
                <p:nvPr/>
              </p:nvSpPr>
              <p:spPr>
                <a:xfrm>
                  <a:off x="-1" y="-1"/>
                  <a:ext cx="980534" cy="347485"/>
                </a:xfrm>
                <a:prstGeom prst="rect">
                  <a:avLst/>
                </a:prstGeom>
                <a:solidFill>
                  <a:srgbClr val="7D3D96"/>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611" name="Shape 611"/>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Microsoft</a:t>
                  </a:r>
                </a:p>
              </p:txBody>
            </p:sp>
          </p:grpSp>
          <p:grpSp>
            <p:nvGrpSpPr>
              <p:cNvPr id="615" name="Group 615"/>
              <p:cNvGrpSpPr/>
              <p:nvPr/>
            </p:nvGrpSpPr>
            <p:grpSpPr>
              <a:xfrm>
                <a:off x="0" y="0"/>
                <a:ext cx="980533" cy="347484"/>
                <a:chOff x="0" y="0"/>
                <a:chExt cx="980532" cy="347483"/>
              </a:xfrm>
            </p:grpSpPr>
            <p:sp>
              <p:nvSpPr>
                <p:cNvPr id="613" name="Shape 613"/>
                <p:cNvSpPr/>
                <p:nvPr/>
              </p:nvSpPr>
              <p:spPr>
                <a:xfrm>
                  <a:off x="-1" y="-1"/>
                  <a:ext cx="980534" cy="347485"/>
                </a:xfrm>
                <a:prstGeom prst="rect">
                  <a:avLst/>
                </a:prstGeom>
                <a:solidFill>
                  <a:srgbClr val="009FD3"/>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614" name="Shape 614"/>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Coca-Cola</a:t>
                  </a:r>
                </a:p>
              </p:txBody>
            </p:sp>
          </p:grpSp>
          <p:grpSp>
            <p:nvGrpSpPr>
              <p:cNvPr id="618" name="Group 618"/>
              <p:cNvGrpSpPr/>
              <p:nvPr/>
            </p:nvGrpSpPr>
            <p:grpSpPr>
              <a:xfrm>
                <a:off x="0" y="991465"/>
                <a:ext cx="980533" cy="347484"/>
                <a:chOff x="0" y="0"/>
                <a:chExt cx="980532" cy="347483"/>
              </a:xfrm>
            </p:grpSpPr>
            <p:sp>
              <p:nvSpPr>
                <p:cNvPr id="616" name="Shape 616"/>
                <p:cNvSpPr/>
                <p:nvPr/>
              </p:nvSpPr>
              <p:spPr>
                <a:xfrm>
                  <a:off x="-1" y="-1"/>
                  <a:ext cx="980534" cy="347485"/>
                </a:xfrm>
                <a:prstGeom prst="rect">
                  <a:avLst/>
                </a:prstGeom>
                <a:solidFill>
                  <a:srgbClr val="02B19C"/>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617" name="Shape 617"/>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GE</a:t>
                  </a:r>
                </a:p>
              </p:txBody>
            </p:sp>
          </p:grpSp>
          <p:grpSp>
            <p:nvGrpSpPr>
              <p:cNvPr id="621" name="Group 621"/>
              <p:cNvGrpSpPr/>
              <p:nvPr/>
            </p:nvGrpSpPr>
            <p:grpSpPr>
              <a:xfrm>
                <a:off x="0" y="662709"/>
                <a:ext cx="980533" cy="347484"/>
                <a:chOff x="0" y="0"/>
                <a:chExt cx="980532" cy="347483"/>
              </a:xfrm>
            </p:grpSpPr>
            <p:sp>
              <p:nvSpPr>
                <p:cNvPr id="619" name="Shape 619"/>
                <p:cNvSpPr/>
                <p:nvPr/>
              </p:nvSpPr>
              <p:spPr>
                <a:xfrm>
                  <a:off x="-1" y="-1"/>
                  <a:ext cx="980534" cy="347485"/>
                </a:xfrm>
                <a:prstGeom prst="rect">
                  <a:avLst/>
                </a:prstGeom>
                <a:solidFill>
                  <a:srgbClr val="ACD037"/>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620" name="Shape 620"/>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IBM</a:t>
                  </a:r>
                </a:p>
              </p:txBody>
            </p:sp>
          </p:grpSp>
          <p:grpSp>
            <p:nvGrpSpPr>
              <p:cNvPr id="624" name="Group 624"/>
              <p:cNvGrpSpPr/>
              <p:nvPr/>
            </p:nvGrpSpPr>
            <p:grpSpPr>
              <a:xfrm>
                <a:off x="0" y="1675717"/>
                <a:ext cx="980533" cy="347484"/>
                <a:chOff x="0" y="0"/>
                <a:chExt cx="980532" cy="347483"/>
              </a:xfrm>
            </p:grpSpPr>
            <p:sp>
              <p:nvSpPr>
                <p:cNvPr id="622" name="Shape 622"/>
                <p:cNvSpPr/>
                <p:nvPr/>
              </p:nvSpPr>
              <p:spPr>
                <a:xfrm>
                  <a:off x="-1" y="-1"/>
                  <a:ext cx="980534" cy="347485"/>
                </a:xfrm>
                <a:prstGeom prst="rect">
                  <a:avLst/>
                </a:prstGeom>
                <a:solidFill>
                  <a:srgbClr val="808080"/>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623" name="Shape 623"/>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Nokia</a:t>
                  </a:r>
                </a:p>
              </p:txBody>
            </p:sp>
          </p:grpSp>
          <p:grpSp>
            <p:nvGrpSpPr>
              <p:cNvPr id="627" name="Group 627"/>
              <p:cNvGrpSpPr/>
              <p:nvPr/>
            </p:nvGrpSpPr>
            <p:grpSpPr>
              <a:xfrm>
                <a:off x="0" y="1321188"/>
                <a:ext cx="980533" cy="347484"/>
                <a:chOff x="0" y="0"/>
                <a:chExt cx="980532" cy="347483"/>
              </a:xfrm>
            </p:grpSpPr>
            <p:sp>
              <p:nvSpPr>
                <p:cNvPr id="625" name="Shape 625"/>
                <p:cNvSpPr/>
                <p:nvPr/>
              </p:nvSpPr>
              <p:spPr>
                <a:xfrm>
                  <a:off x="-1" y="-1"/>
                  <a:ext cx="980534" cy="347485"/>
                </a:xfrm>
                <a:prstGeom prst="rect">
                  <a:avLst/>
                </a:prstGeom>
                <a:solidFill>
                  <a:srgbClr val="FAEE40"/>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626" name="Shape 626"/>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Intel</a:t>
                  </a:r>
                </a:p>
              </p:txBody>
            </p:sp>
          </p:grpSp>
          <p:grpSp>
            <p:nvGrpSpPr>
              <p:cNvPr id="630" name="Group 630"/>
              <p:cNvGrpSpPr/>
              <p:nvPr/>
            </p:nvGrpSpPr>
            <p:grpSpPr>
              <a:xfrm>
                <a:off x="281" y="3015875"/>
                <a:ext cx="980533" cy="447041"/>
                <a:chOff x="0" y="0"/>
                <a:chExt cx="980532" cy="447040"/>
              </a:xfrm>
            </p:grpSpPr>
            <p:sp>
              <p:nvSpPr>
                <p:cNvPr id="628" name="Shape 628"/>
                <p:cNvSpPr/>
                <p:nvPr/>
              </p:nvSpPr>
              <p:spPr>
                <a:xfrm>
                  <a:off x="0" y="49778"/>
                  <a:ext cx="980533" cy="347484"/>
                </a:xfrm>
                <a:prstGeom prst="rect">
                  <a:avLst/>
                </a:prstGeom>
                <a:solidFill>
                  <a:srgbClr val="EA5921"/>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629" name="Shape 629"/>
                <p:cNvSpPr/>
                <p:nvPr/>
              </p:nvSpPr>
              <p:spPr>
                <a:xfrm>
                  <a:off x="0" y="-1"/>
                  <a:ext cx="980533" cy="447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Mercedes-Benz</a:t>
                  </a:r>
                </a:p>
              </p:txBody>
            </p:sp>
          </p:grpSp>
          <p:grpSp>
            <p:nvGrpSpPr>
              <p:cNvPr id="637" name="Group 637"/>
              <p:cNvGrpSpPr/>
              <p:nvPr/>
            </p:nvGrpSpPr>
            <p:grpSpPr>
              <a:xfrm>
                <a:off x="281" y="2363640"/>
                <a:ext cx="980533" cy="694968"/>
                <a:chOff x="0" y="0"/>
                <a:chExt cx="980532" cy="694966"/>
              </a:xfrm>
            </p:grpSpPr>
            <p:grpSp>
              <p:nvGrpSpPr>
                <p:cNvPr id="633" name="Group 633"/>
                <p:cNvGrpSpPr/>
                <p:nvPr/>
              </p:nvGrpSpPr>
              <p:grpSpPr>
                <a:xfrm>
                  <a:off x="-1" y="-1"/>
                  <a:ext cx="980534" cy="347485"/>
                  <a:chOff x="0" y="0"/>
                  <a:chExt cx="980532" cy="347483"/>
                </a:xfrm>
              </p:grpSpPr>
              <p:sp>
                <p:nvSpPr>
                  <p:cNvPr id="631" name="Shape 631"/>
                  <p:cNvSpPr/>
                  <p:nvPr/>
                </p:nvSpPr>
                <p:spPr>
                  <a:xfrm>
                    <a:off x="-1" y="-1"/>
                    <a:ext cx="980534" cy="347485"/>
                  </a:xfrm>
                  <a:prstGeom prst="rect">
                    <a:avLst/>
                  </a:prstGeom>
                  <a:solidFill>
                    <a:srgbClr val="00A5D8"/>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632" name="Shape 632"/>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Disney</a:t>
                    </a:r>
                  </a:p>
                </p:txBody>
              </p:sp>
            </p:grpSp>
            <p:grpSp>
              <p:nvGrpSpPr>
                <p:cNvPr id="636" name="Group 636"/>
                <p:cNvGrpSpPr/>
                <p:nvPr/>
              </p:nvGrpSpPr>
              <p:grpSpPr>
                <a:xfrm>
                  <a:off x="-1" y="347483"/>
                  <a:ext cx="980534" cy="347484"/>
                  <a:chOff x="0" y="0"/>
                  <a:chExt cx="980532" cy="347483"/>
                </a:xfrm>
              </p:grpSpPr>
              <p:sp>
                <p:nvSpPr>
                  <p:cNvPr id="634" name="Shape 634"/>
                  <p:cNvSpPr/>
                  <p:nvPr/>
                </p:nvSpPr>
                <p:spPr>
                  <a:xfrm>
                    <a:off x="-1" y="-1"/>
                    <a:ext cx="980534" cy="347485"/>
                  </a:xfrm>
                  <a:prstGeom prst="rect">
                    <a:avLst/>
                  </a:prstGeom>
                  <a:solidFill>
                    <a:srgbClr val="EC2643"/>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635" name="Shape 635"/>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McDonald’s</a:t>
                    </a:r>
                  </a:p>
                </p:txBody>
              </p:sp>
            </p:grpSp>
          </p:grpSp>
          <p:grpSp>
            <p:nvGrpSpPr>
              <p:cNvPr id="640" name="Group 640"/>
              <p:cNvGrpSpPr/>
              <p:nvPr/>
            </p:nvGrpSpPr>
            <p:grpSpPr>
              <a:xfrm>
                <a:off x="281" y="2016156"/>
                <a:ext cx="980533" cy="347484"/>
                <a:chOff x="0" y="0"/>
                <a:chExt cx="980532" cy="347483"/>
              </a:xfrm>
            </p:grpSpPr>
            <p:sp>
              <p:nvSpPr>
                <p:cNvPr id="638" name="Shape 638"/>
                <p:cNvSpPr/>
                <p:nvPr/>
              </p:nvSpPr>
              <p:spPr>
                <a:xfrm>
                  <a:off x="-1" y="-1"/>
                  <a:ext cx="980534" cy="347485"/>
                </a:xfrm>
                <a:prstGeom prst="rect">
                  <a:avLst/>
                </a:prstGeom>
                <a:solidFill>
                  <a:srgbClr val="038841"/>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639" name="Shape 639"/>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Toyota</a:t>
                  </a:r>
                </a:p>
              </p:txBody>
            </p:sp>
          </p:grpSp>
        </p:grpSp>
        <p:pic>
          <p:nvPicPr>
            <p:cNvPr id="642" name="image38.png"/>
            <p:cNvPicPr/>
            <p:nvPr/>
          </p:nvPicPr>
          <p:blipFill>
            <a:blip r:embed="rId2">
              <a:extLst/>
            </a:blip>
            <a:stretch>
              <a:fillRect/>
            </a:stretch>
          </p:blipFill>
          <p:spPr>
            <a:xfrm rot="2021404">
              <a:off x="631300" y="105384"/>
              <a:ext cx="457987" cy="257677"/>
            </a:xfrm>
            <a:prstGeom prst="rect">
              <a:avLst/>
            </a:prstGeom>
            <a:ln w="12700" cap="flat">
              <a:noFill/>
              <a:miter lim="400000"/>
            </a:ln>
            <a:effectLst/>
          </p:spPr>
        </p:pic>
      </p:grpSp>
      <p:sp>
        <p:nvSpPr>
          <p:cNvPr id="644" name="Shape 644"/>
          <p:cNvSpPr/>
          <p:nvPr/>
        </p:nvSpPr>
        <p:spPr>
          <a:xfrm>
            <a:off x="2703870" y="5607496"/>
            <a:ext cx="85518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Broadway"/>
                <a:ea typeface="Broadway"/>
                <a:cs typeface="Broadway"/>
                <a:sym typeface="Broadway"/>
              </a:defRPr>
            </a:lvl1pPr>
          </a:lstStyle>
          <a:p>
            <a:pPr lvl="0">
              <a:defRPr>
                <a:solidFill>
                  <a:srgbClr val="000000"/>
                </a:solidFill>
              </a:defRPr>
            </a:pPr>
            <a:r>
              <a:rPr>
                <a:solidFill>
                  <a:srgbClr val="FFFFFF"/>
                </a:solidFill>
              </a:rPr>
              <a:t>2002</a:t>
            </a:r>
          </a:p>
        </p:txBody>
      </p:sp>
      <p:sp>
        <p:nvSpPr>
          <p:cNvPr id="645" name="Shape 645"/>
          <p:cNvSpPr/>
          <p:nvPr/>
        </p:nvSpPr>
        <p:spPr>
          <a:xfrm>
            <a:off x="3800650" y="5607496"/>
            <a:ext cx="85518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Broadway"/>
                <a:ea typeface="Broadway"/>
                <a:cs typeface="Broadway"/>
                <a:sym typeface="Broadway"/>
              </a:defRPr>
            </a:lvl1pPr>
          </a:lstStyle>
          <a:p>
            <a:pPr lvl="0">
              <a:defRPr>
                <a:solidFill>
                  <a:srgbClr val="000000"/>
                </a:solidFill>
              </a:defRPr>
            </a:pPr>
            <a:r>
              <a:rPr>
                <a:solidFill>
                  <a:srgbClr val="FFFFFF"/>
                </a:solidFill>
              </a:rPr>
              <a:t>2003</a:t>
            </a:r>
          </a:p>
        </p:txBody>
      </p:sp>
      <p:sp>
        <p:nvSpPr>
          <p:cNvPr id="646" name="Shape 646"/>
          <p:cNvSpPr/>
          <p:nvPr/>
        </p:nvSpPr>
        <p:spPr>
          <a:xfrm>
            <a:off x="4886149" y="5607496"/>
            <a:ext cx="85518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Broadway"/>
                <a:ea typeface="Broadway"/>
                <a:cs typeface="Broadway"/>
                <a:sym typeface="Broadway"/>
              </a:defRPr>
            </a:lvl1pPr>
          </a:lstStyle>
          <a:p>
            <a:pPr lvl="0">
              <a:defRPr>
                <a:solidFill>
                  <a:srgbClr val="000000"/>
                </a:solidFill>
              </a:defRPr>
            </a:pPr>
            <a:r>
              <a:rPr>
                <a:solidFill>
                  <a:srgbClr val="FFFFFF"/>
                </a:solidFill>
              </a:rPr>
              <a:t>2004</a:t>
            </a:r>
          </a:p>
        </p:txBody>
      </p:sp>
      <p:sp>
        <p:nvSpPr>
          <p:cNvPr id="647" name="Shape 647"/>
          <p:cNvSpPr/>
          <p:nvPr/>
        </p:nvSpPr>
        <p:spPr>
          <a:xfrm>
            <a:off x="5966269" y="5607496"/>
            <a:ext cx="85518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Broadway"/>
                <a:ea typeface="Broadway"/>
                <a:cs typeface="Broadway"/>
                <a:sym typeface="Broadway"/>
              </a:defRPr>
            </a:lvl1pPr>
          </a:lstStyle>
          <a:p>
            <a:pPr lvl="0">
              <a:defRPr>
                <a:solidFill>
                  <a:srgbClr val="000000"/>
                </a:solidFill>
              </a:defRPr>
            </a:pPr>
            <a:r>
              <a:rPr>
                <a:solidFill>
                  <a:srgbClr val="FFFFFF"/>
                </a:solidFill>
              </a:rPr>
              <a:t>2005</a:t>
            </a:r>
          </a:p>
        </p:txBody>
      </p:sp>
      <p:sp>
        <p:nvSpPr>
          <p:cNvPr id="648" name="Shape 648"/>
          <p:cNvSpPr/>
          <p:nvPr/>
        </p:nvSpPr>
        <p:spPr>
          <a:xfrm>
            <a:off x="7003576" y="5607496"/>
            <a:ext cx="85518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Broadway"/>
                <a:ea typeface="Broadway"/>
                <a:cs typeface="Broadway"/>
                <a:sym typeface="Broadway"/>
              </a:defRPr>
            </a:lvl1pPr>
          </a:lstStyle>
          <a:p>
            <a:pPr lvl="0">
              <a:defRPr>
                <a:solidFill>
                  <a:srgbClr val="000000"/>
                </a:solidFill>
              </a:defRPr>
            </a:pPr>
            <a:r>
              <a:rPr>
                <a:solidFill>
                  <a:srgbClr val="FFFFFF"/>
                </a:solidFill>
              </a:rPr>
              <a:t>2006</a:t>
            </a:r>
          </a:p>
        </p:txBody>
      </p:sp>
      <p:sp>
        <p:nvSpPr>
          <p:cNvPr id="649" name="Shape 649"/>
          <p:cNvSpPr/>
          <p:nvPr/>
        </p:nvSpPr>
        <p:spPr>
          <a:xfrm>
            <a:off x="1873712" y="5976827"/>
            <a:ext cx="6788186" cy="2379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a:solidFill>
                  <a:srgbClr val="FFFFFF"/>
                </a:solidFill>
                <a:latin typeface="Times New Roman"/>
                <a:ea typeface="Times New Roman"/>
                <a:cs typeface="Times New Roman"/>
                <a:sym typeface="Times New Roman"/>
              </a:defRPr>
            </a:lvl1pPr>
          </a:lstStyle>
          <a:p>
            <a:pPr lvl="0">
              <a:defRPr sz="1800">
                <a:solidFill>
                  <a:srgbClr val="000000"/>
                </a:solidFill>
              </a:defRPr>
            </a:pPr>
            <a:r>
              <a:rPr sz="1100">
                <a:solidFill>
                  <a:srgbClr val="FFFFFF"/>
                </a:solidFill>
              </a:rPr>
              <a:t>There were slight changes in the ranking, but NO COMPANY appeared or disappeared.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466"/>
                                        </p:tgtEl>
                                        <p:attrNameLst>
                                          <p:attrName>style.visibility</p:attrName>
                                        </p:attrNameLst>
                                      </p:cBhvr>
                                      <p:to>
                                        <p:strVal val="visible"/>
                                      </p:to>
                                    </p:set>
                                    <p:animEffect filter="wipe(left)" transition="in">
                                      <p:cBhvr>
                                        <p:cTn id="7" dur="500"/>
                                        <p:tgtEl>
                                          <p:spTgt spid="466"/>
                                        </p:tgtEl>
                                      </p:cBhvr>
                                    </p:animEffect>
                                  </p:childTnLst>
                                </p:cTn>
                              </p:par>
                            </p:childTnLst>
                          </p:cTn>
                        </p:par>
                        <p:par>
                          <p:cTn id="8" fill="hold">
                            <p:stCondLst>
                              <p:cond delay="500"/>
                            </p:stCondLst>
                            <p:childTnLst>
                              <p:par>
                                <p:cTn id="9" nodeType="afterEffect" presetClass="entr" presetSubtype="0" presetID="1" grpId="2" fill="hold">
                                  <p:stCondLst>
                                    <p:cond delay="0"/>
                                  </p:stCondLst>
                                  <p:iterate type="el" backwards="0">
                                    <p:tmAbs val="0"/>
                                  </p:iterate>
                                  <p:childTnLst>
                                    <p:set>
                                      <p:cBhvr>
                                        <p:cTn id="10" fill="hold"/>
                                        <p:tgtEl>
                                          <p:spTgt spid="469"/>
                                        </p:tgtEl>
                                        <p:attrNameLst>
                                          <p:attrName>style.visibility</p:attrName>
                                        </p:attrNameLst>
                                      </p:cBhvr>
                                      <p:to>
                                        <p:strVal val="visible"/>
                                      </p:to>
                                    </p:set>
                                  </p:childTnLst>
                                </p:cTn>
                              </p:par>
                            </p:childTnLst>
                          </p:cTn>
                        </p:par>
                        <p:par>
                          <p:cTn id="11" fill="hold">
                            <p:stCondLst>
                              <p:cond delay="500"/>
                            </p:stCondLst>
                            <p:childTnLst>
                              <p:par>
                                <p:cTn id="12" nodeType="afterEffect" presetClass="entr" presetSubtype="0" presetID="1" grpId="3" fill="hold">
                                  <p:stCondLst>
                                    <p:cond delay="0"/>
                                  </p:stCondLst>
                                  <p:iterate type="el" backwards="0">
                                    <p:tmAbs val="0"/>
                                  </p:iterate>
                                  <p:childTnLst>
                                    <p:set>
                                      <p:cBhvr>
                                        <p:cTn id="13" fill="hold"/>
                                        <p:tgtEl>
                                          <p:spTgt spid="644"/>
                                        </p:tgtEl>
                                        <p:attrNameLst>
                                          <p:attrName>style.visibility</p:attrName>
                                        </p:attrNameLst>
                                      </p:cBhvr>
                                      <p:to>
                                        <p:strVal val="visible"/>
                                      </p:to>
                                    </p:set>
                                  </p:childTnLst>
                                </p:cTn>
                              </p:par>
                            </p:childTnLst>
                          </p:cTn>
                        </p:par>
                        <p:par>
                          <p:cTn id="14" fill="hold">
                            <p:stCondLst>
                              <p:cond delay="500"/>
                            </p:stCondLst>
                            <p:childTnLst>
                              <p:par>
                                <p:cTn id="15" nodeType="afterEffect" presetClass="entr" presetSubtype="8" presetID="22" grpId="4" fill="hold">
                                  <p:stCondLst>
                                    <p:cond delay="0"/>
                                  </p:stCondLst>
                                  <p:iterate type="el" backwards="0">
                                    <p:tmAbs val="0"/>
                                  </p:iterate>
                                  <p:childTnLst>
                                    <p:set>
                                      <p:cBhvr>
                                        <p:cTn id="16" fill="hold"/>
                                        <p:tgtEl>
                                          <p:spTgt spid="509"/>
                                        </p:tgtEl>
                                        <p:attrNameLst>
                                          <p:attrName>style.visibility</p:attrName>
                                        </p:attrNameLst>
                                      </p:cBhvr>
                                      <p:to>
                                        <p:strVal val="visible"/>
                                      </p:to>
                                    </p:set>
                                    <p:animEffect filter="wipe(left)" transition="in">
                                      <p:cBhvr>
                                        <p:cTn id="17" dur="500"/>
                                        <p:tgtEl>
                                          <p:spTgt spid="509"/>
                                        </p:tgtEl>
                                      </p:cBhvr>
                                    </p:animEffect>
                                  </p:childTnLst>
                                </p:cTn>
                              </p:par>
                            </p:childTnLst>
                          </p:cTn>
                        </p:par>
                        <p:par>
                          <p:cTn id="18" fill="hold">
                            <p:stCondLst>
                              <p:cond delay="1000"/>
                            </p:stCondLst>
                            <p:childTnLst>
                              <p:par>
                                <p:cTn id="19" nodeType="afterEffect" presetClass="entr" presetSubtype="0" presetID="1" grpId="5" fill="hold">
                                  <p:stCondLst>
                                    <p:cond delay="1000"/>
                                  </p:stCondLst>
                                  <p:iterate type="el" backwards="0">
                                    <p:tmAbs val="0"/>
                                  </p:iterate>
                                  <p:childTnLst>
                                    <p:set>
                                      <p:cBhvr>
                                        <p:cTn id="20" fill="hold"/>
                                        <p:tgtEl>
                                          <p:spTgt spid="470"/>
                                        </p:tgtEl>
                                        <p:attrNameLst>
                                          <p:attrName>style.visibility</p:attrName>
                                        </p:attrNameLst>
                                      </p:cBhvr>
                                      <p:to>
                                        <p:strVal val="visible"/>
                                      </p:to>
                                    </p:set>
                                  </p:childTnLst>
                                </p:cTn>
                              </p:par>
                            </p:childTnLst>
                          </p:cTn>
                        </p:par>
                        <p:par>
                          <p:cTn id="21" fill="hold">
                            <p:stCondLst>
                              <p:cond delay="2000"/>
                            </p:stCondLst>
                            <p:childTnLst>
                              <p:par>
                                <p:cTn id="22" nodeType="afterEffect" presetClass="entr" presetSubtype="0" presetID="1" grpId="6" fill="hold">
                                  <p:stCondLst>
                                    <p:cond delay="1000"/>
                                  </p:stCondLst>
                                  <p:iterate type="el" backwards="0">
                                    <p:tmAbs val="0"/>
                                  </p:iterate>
                                  <p:childTnLst>
                                    <p:set>
                                      <p:cBhvr>
                                        <p:cTn id="23" fill="hold"/>
                                        <p:tgtEl>
                                          <p:spTgt spid="645"/>
                                        </p:tgtEl>
                                        <p:attrNameLst>
                                          <p:attrName>style.visibility</p:attrName>
                                        </p:attrNameLst>
                                      </p:cBhvr>
                                      <p:to>
                                        <p:strVal val="visible"/>
                                      </p:to>
                                    </p:set>
                                  </p:childTnLst>
                                </p:cTn>
                              </p:par>
                            </p:childTnLst>
                          </p:cTn>
                        </p:par>
                        <p:par>
                          <p:cTn id="24" fill="hold">
                            <p:stCondLst>
                              <p:cond delay="3000"/>
                            </p:stCondLst>
                            <p:childTnLst>
                              <p:par>
                                <p:cTn id="25" nodeType="afterEffect" presetClass="entr" presetSubtype="8" presetID="22" grpId="7" fill="hold">
                                  <p:stCondLst>
                                    <p:cond delay="1000"/>
                                  </p:stCondLst>
                                  <p:iterate type="el" backwards="0">
                                    <p:tmAbs val="0"/>
                                  </p:iterate>
                                  <p:childTnLst>
                                    <p:set>
                                      <p:cBhvr>
                                        <p:cTn id="26" fill="hold"/>
                                        <p:tgtEl>
                                          <p:spTgt spid="542"/>
                                        </p:tgtEl>
                                        <p:attrNameLst>
                                          <p:attrName>style.visibility</p:attrName>
                                        </p:attrNameLst>
                                      </p:cBhvr>
                                      <p:to>
                                        <p:strVal val="visible"/>
                                      </p:to>
                                    </p:set>
                                    <p:animEffect filter="wipe(left)" transition="in">
                                      <p:cBhvr>
                                        <p:cTn id="27" dur="500"/>
                                        <p:tgtEl>
                                          <p:spTgt spid="542"/>
                                        </p:tgtEl>
                                      </p:cBhvr>
                                    </p:animEffect>
                                  </p:childTnLst>
                                </p:cTn>
                              </p:par>
                            </p:childTnLst>
                          </p:cTn>
                        </p:par>
                        <p:par>
                          <p:cTn id="28" fill="hold">
                            <p:stCondLst>
                              <p:cond delay="4500"/>
                            </p:stCondLst>
                            <p:childTnLst>
                              <p:par>
                                <p:cTn id="29" nodeType="afterEffect" presetClass="entr" presetSubtype="0" presetID="1" grpId="8" fill="hold">
                                  <p:stCondLst>
                                    <p:cond delay="1000"/>
                                  </p:stCondLst>
                                  <p:iterate type="el" backwards="0">
                                    <p:tmAbs val="0"/>
                                  </p:iterate>
                                  <p:childTnLst>
                                    <p:set>
                                      <p:cBhvr>
                                        <p:cTn id="30" fill="hold"/>
                                        <p:tgtEl>
                                          <p:spTgt spid="472"/>
                                        </p:tgtEl>
                                        <p:attrNameLst>
                                          <p:attrName>style.visibility</p:attrName>
                                        </p:attrNameLst>
                                      </p:cBhvr>
                                      <p:to>
                                        <p:strVal val="visible"/>
                                      </p:to>
                                    </p:set>
                                  </p:childTnLst>
                                </p:cTn>
                              </p:par>
                            </p:childTnLst>
                          </p:cTn>
                        </p:par>
                        <p:par>
                          <p:cTn id="31" fill="hold">
                            <p:stCondLst>
                              <p:cond delay="5500"/>
                            </p:stCondLst>
                            <p:childTnLst>
                              <p:par>
                                <p:cTn id="32" nodeType="afterEffect" presetClass="entr" presetSubtype="0" presetID="1" grpId="9" fill="hold">
                                  <p:stCondLst>
                                    <p:cond delay="1000"/>
                                  </p:stCondLst>
                                  <p:iterate type="el" backwards="0">
                                    <p:tmAbs val="0"/>
                                  </p:iterate>
                                  <p:childTnLst>
                                    <p:set>
                                      <p:cBhvr>
                                        <p:cTn id="33" fill="hold"/>
                                        <p:tgtEl>
                                          <p:spTgt spid="646"/>
                                        </p:tgtEl>
                                        <p:attrNameLst>
                                          <p:attrName>style.visibility</p:attrName>
                                        </p:attrNameLst>
                                      </p:cBhvr>
                                      <p:to>
                                        <p:strVal val="visible"/>
                                      </p:to>
                                    </p:set>
                                  </p:childTnLst>
                                </p:cTn>
                              </p:par>
                            </p:childTnLst>
                          </p:cTn>
                        </p:par>
                        <p:par>
                          <p:cTn id="34" fill="hold">
                            <p:stCondLst>
                              <p:cond delay="6500"/>
                            </p:stCondLst>
                            <p:childTnLst>
                              <p:par>
                                <p:cTn id="35" nodeType="afterEffect" presetClass="entr" presetSubtype="8" presetID="22" grpId="10" fill="hold">
                                  <p:stCondLst>
                                    <p:cond delay="1000"/>
                                  </p:stCondLst>
                                  <p:iterate type="el" backwards="0">
                                    <p:tmAbs val="0"/>
                                  </p:iterate>
                                  <p:childTnLst>
                                    <p:set>
                                      <p:cBhvr>
                                        <p:cTn id="36" fill="hold"/>
                                        <p:tgtEl>
                                          <p:spTgt spid="576"/>
                                        </p:tgtEl>
                                        <p:attrNameLst>
                                          <p:attrName>style.visibility</p:attrName>
                                        </p:attrNameLst>
                                      </p:cBhvr>
                                      <p:to>
                                        <p:strVal val="visible"/>
                                      </p:to>
                                    </p:set>
                                    <p:animEffect filter="wipe(left)" transition="in">
                                      <p:cBhvr>
                                        <p:cTn id="37" dur="500"/>
                                        <p:tgtEl>
                                          <p:spTgt spid="576"/>
                                        </p:tgtEl>
                                      </p:cBhvr>
                                    </p:animEffect>
                                  </p:childTnLst>
                                </p:cTn>
                              </p:par>
                            </p:childTnLst>
                          </p:cTn>
                        </p:par>
                        <p:par>
                          <p:cTn id="38" fill="hold">
                            <p:stCondLst>
                              <p:cond delay="8000"/>
                            </p:stCondLst>
                            <p:childTnLst>
                              <p:par>
                                <p:cTn id="39" nodeType="afterEffect" presetClass="entr" presetSubtype="0" presetID="1" grpId="11" fill="hold">
                                  <p:stCondLst>
                                    <p:cond delay="1000"/>
                                  </p:stCondLst>
                                  <p:iterate type="el" backwards="0">
                                    <p:tmAbs val="0"/>
                                  </p:iterate>
                                  <p:childTnLst>
                                    <p:set>
                                      <p:cBhvr>
                                        <p:cTn id="40" fill="hold"/>
                                        <p:tgtEl>
                                          <p:spTgt spid="473"/>
                                        </p:tgtEl>
                                        <p:attrNameLst>
                                          <p:attrName>style.visibility</p:attrName>
                                        </p:attrNameLst>
                                      </p:cBhvr>
                                      <p:to>
                                        <p:strVal val="visible"/>
                                      </p:to>
                                    </p:set>
                                  </p:childTnLst>
                                </p:cTn>
                              </p:par>
                            </p:childTnLst>
                          </p:cTn>
                        </p:par>
                        <p:par>
                          <p:cTn id="41" fill="hold">
                            <p:stCondLst>
                              <p:cond delay="9000"/>
                            </p:stCondLst>
                            <p:childTnLst>
                              <p:par>
                                <p:cTn id="42" nodeType="afterEffect" presetClass="entr" presetSubtype="0" presetID="1" grpId="12" fill="hold">
                                  <p:stCondLst>
                                    <p:cond delay="1000"/>
                                  </p:stCondLst>
                                  <p:iterate type="el" backwards="0">
                                    <p:tmAbs val="0"/>
                                  </p:iterate>
                                  <p:childTnLst>
                                    <p:set>
                                      <p:cBhvr>
                                        <p:cTn id="43" fill="hold"/>
                                        <p:tgtEl>
                                          <p:spTgt spid="647"/>
                                        </p:tgtEl>
                                        <p:attrNameLst>
                                          <p:attrName>style.visibility</p:attrName>
                                        </p:attrNameLst>
                                      </p:cBhvr>
                                      <p:to>
                                        <p:strVal val="visible"/>
                                      </p:to>
                                    </p:set>
                                  </p:childTnLst>
                                </p:cTn>
                              </p:par>
                            </p:childTnLst>
                          </p:cTn>
                        </p:par>
                        <p:par>
                          <p:cTn id="44" fill="hold">
                            <p:stCondLst>
                              <p:cond delay="10000"/>
                            </p:stCondLst>
                            <p:childTnLst>
                              <p:par>
                                <p:cTn id="45" nodeType="afterEffect" presetClass="entr" presetSubtype="8" presetID="22" grpId="13" fill="hold">
                                  <p:stCondLst>
                                    <p:cond delay="1000"/>
                                  </p:stCondLst>
                                  <p:iterate type="el" backwards="0">
                                    <p:tmAbs val="0"/>
                                  </p:iterate>
                                  <p:childTnLst>
                                    <p:set>
                                      <p:cBhvr>
                                        <p:cTn id="46" fill="hold"/>
                                        <p:tgtEl>
                                          <p:spTgt spid="609"/>
                                        </p:tgtEl>
                                        <p:attrNameLst>
                                          <p:attrName>style.visibility</p:attrName>
                                        </p:attrNameLst>
                                      </p:cBhvr>
                                      <p:to>
                                        <p:strVal val="visible"/>
                                      </p:to>
                                    </p:set>
                                    <p:animEffect filter="wipe(left)" transition="in">
                                      <p:cBhvr>
                                        <p:cTn id="47" dur="500"/>
                                        <p:tgtEl>
                                          <p:spTgt spid="609"/>
                                        </p:tgtEl>
                                      </p:cBhvr>
                                    </p:animEffect>
                                  </p:childTnLst>
                                </p:cTn>
                              </p:par>
                            </p:childTnLst>
                          </p:cTn>
                        </p:par>
                        <p:par>
                          <p:cTn id="48" fill="hold">
                            <p:stCondLst>
                              <p:cond delay="11500"/>
                            </p:stCondLst>
                            <p:childTnLst>
                              <p:par>
                                <p:cTn id="49" nodeType="afterEffect" presetClass="entr" presetSubtype="0" presetID="1" grpId="14" fill="hold">
                                  <p:stCondLst>
                                    <p:cond delay="1000"/>
                                  </p:stCondLst>
                                  <p:iterate type="el" backwards="0">
                                    <p:tmAbs val="0"/>
                                  </p:iterate>
                                  <p:childTnLst>
                                    <p:set>
                                      <p:cBhvr>
                                        <p:cTn id="50" fill="hold"/>
                                        <p:tgtEl>
                                          <p:spTgt spid="471"/>
                                        </p:tgtEl>
                                        <p:attrNameLst>
                                          <p:attrName>style.visibility</p:attrName>
                                        </p:attrNameLst>
                                      </p:cBhvr>
                                      <p:to>
                                        <p:strVal val="visible"/>
                                      </p:to>
                                    </p:set>
                                  </p:childTnLst>
                                </p:cTn>
                              </p:par>
                            </p:childTnLst>
                          </p:cTn>
                        </p:par>
                        <p:par>
                          <p:cTn id="51" fill="hold">
                            <p:stCondLst>
                              <p:cond delay="12500"/>
                            </p:stCondLst>
                            <p:childTnLst>
                              <p:par>
                                <p:cTn id="52" nodeType="afterEffect" presetClass="entr" presetSubtype="0" presetID="1" grpId="15" fill="hold">
                                  <p:stCondLst>
                                    <p:cond delay="1000"/>
                                  </p:stCondLst>
                                  <p:iterate type="el" backwards="0">
                                    <p:tmAbs val="0"/>
                                  </p:iterate>
                                  <p:childTnLst>
                                    <p:set>
                                      <p:cBhvr>
                                        <p:cTn id="53" fill="hold"/>
                                        <p:tgtEl>
                                          <p:spTgt spid="648"/>
                                        </p:tgtEl>
                                        <p:attrNameLst>
                                          <p:attrName>style.visibility</p:attrName>
                                        </p:attrNameLst>
                                      </p:cBhvr>
                                      <p:to>
                                        <p:strVal val="visible"/>
                                      </p:to>
                                    </p:set>
                                  </p:childTnLst>
                                </p:cTn>
                              </p:par>
                            </p:childTnLst>
                          </p:cTn>
                        </p:par>
                        <p:par>
                          <p:cTn id="54" fill="hold">
                            <p:stCondLst>
                              <p:cond delay="13500"/>
                            </p:stCondLst>
                            <p:childTnLst>
                              <p:par>
                                <p:cTn id="55" nodeType="afterEffect" presetClass="entr" presetSubtype="8" presetID="22" grpId="16" fill="hold">
                                  <p:stCondLst>
                                    <p:cond delay="1000"/>
                                  </p:stCondLst>
                                  <p:iterate type="el" backwards="0">
                                    <p:tmAbs val="0"/>
                                  </p:iterate>
                                  <p:childTnLst>
                                    <p:set>
                                      <p:cBhvr>
                                        <p:cTn id="56" fill="hold"/>
                                        <p:tgtEl>
                                          <p:spTgt spid="643"/>
                                        </p:tgtEl>
                                        <p:attrNameLst>
                                          <p:attrName>style.visibility</p:attrName>
                                        </p:attrNameLst>
                                      </p:cBhvr>
                                      <p:to>
                                        <p:strVal val="visible"/>
                                      </p:to>
                                    </p:set>
                                    <p:animEffect filter="wipe(left)" transition="in">
                                      <p:cBhvr>
                                        <p:cTn id="57" dur="500"/>
                                        <p:tgtEl>
                                          <p:spTgt spid="643"/>
                                        </p:tgtEl>
                                      </p:cBhvr>
                                    </p:animEffect>
                                  </p:childTnLst>
                                </p:cTn>
                              </p:par>
                            </p:childTnLst>
                          </p:cTn>
                        </p:par>
                        <p:par>
                          <p:cTn id="58" fill="hold">
                            <p:stCondLst>
                              <p:cond delay="15000"/>
                            </p:stCondLst>
                            <p:childTnLst>
                              <p:par>
                                <p:cTn id="59" nodeType="afterEffect" presetClass="entr" presetSubtype="0" presetID="10" grpId="17" fill="hold">
                                  <p:stCondLst>
                                    <p:cond delay="0"/>
                                  </p:stCondLst>
                                  <p:iterate type="el" backwards="0">
                                    <p:tmAbs val="0"/>
                                  </p:iterate>
                                  <p:childTnLst>
                                    <p:set>
                                      <p:cBhvr>
                                        <p:cTn id="60" fill="hold"/>
                                        <p:tgtEl>
                                          <p:spTgt spid="649"/>
                                        </p:tgtEl>
                                        <p:attrNameLst>
                                          <p:attrName>style.visibility</p:attrName>
                                        </p:attrNameLst>
                                      </p:cBhvr>
                                      <p:to>
                                        <p:strVal val="visible"/>
                                      </p:to>
                                    </p:set>
                                    <p:animEffect filter="fade" transition="in">
                                      <p:cBhvr>
                                        <p:cTn id="61" dur="500"/>
                                        <p:tgtEl>
                                          <p:spTgt spid="649"/>
                                        </p:tgtEl>
                                      </p:cBhvr>
                                    </p:animEffect>
                                  </p:childTnLst>
                                </p:cTn>
                              </p:par>
                            </p:childTnLst>
                          </p:cTn>
                        </p:par>
                      </p:childTnLst>
                    </p:cTn>
                  </p:par>
                  <p:par>
                    <p:cTn id="62" fill="hold">
                      <p:stCondLst>
                        <p:cond delay="indefinite"/>
                      </p:stCondLst>
                      <p:childTnLst>
                        <p:par>
                          <p:cTn id="63" fill="hold">
                            <p:stCondLst>
                              <p:cond delay="0"/>
                            </p:stCondLst>
                            <p:childTnLst>
                              <p:par>
                                <p:cTn id="64" nodeType="clickEffect" presetClass="entr" presetSubtype="8" presetID="22" grpId="18" fill="hold">
                                  <p:stCondLst>
                                    <p:cond delay="0"/>
                                  </p:stCondLst>
                                  <p:iterate type="el" backwards="0">
                                    <p:tmAbs val="0"/>
                                  </p:iterate>
                                  <p:childTnLst>
                                    <p:set>
                                      <p:cBhvr>
                                        <p:cTn id="65" fill="hold"/>
                                        <p:tgtEl>
                                          <p:spTgt spid="465"/>
                                        </p:tgtEl>
                                        <p:attrNameLst>
                                          <p:attrName>style.visibility</p:attrName>
                                        </p:attrNameLst>
                                      </p:cBhvr>
                                      <p:to>
                                        <p:strVal val="visible"/>
                                      </p:to>
                                    </p:set>
                                    <p:animEffect filter="wipe(left)" transition="in">
                                      <p:cBhvr>
                                        <p:cTn id="66" dur="500"/>
                                        <p:tgtEl>
                                          <p:spTgt spid="465"/>
                                        </p:tgtEl>
                                      </p:cBhvr>
                                    </p:animEffect>
                                  </p:childTnLst>
                                </p:cTn>
                              </p:par>
                            </p:childTnLst>
                          </p:cTn>
                        </p:par>
                        <p:par>
                          <p:cTn id="67" fill="hold">
                            <p:stCondLst>
                              <p:cond delay="500"/>
                            </p:stCondLst>
                            <p:childTnLst>
                              <p:par>
                                <p:cTn id="68" nodeType="afterEffect" presetClass="exit" presetSubtype="0" presetID="10" grpId="19" fill="hold">
                                  <p:stCondLst>
                                    <p:cond delay="0"/>
                                  </p:stCondLst>
                                  <p:iterate type="el" backwards="0">
                                    <p:tmAbs val="0"/>
                                  </p:iterate>
                                  <p:childTnLst>
                                    <p:animEffect filter="fade" transition="out">
                                      <p:cBhvr>
                                        <p:cTn id="69" dur="500" fill="hold"/>
                                        <p:tgtEl>
                                          <p:spTgt spid="466"/>
                                        </p:tgtEl>
                                      </p:cBhvr>
                                    </p:animEffect>
                                    <p:set>
                                      <p:cBhvr>
                                        <p:cTn id="70" fill="hold">
                                          <p:stCondLst>
                                            <p:cond delay="499"/>
                                          </p:stCondLst>
                                        </p:cTn>
                                        <p:tgtEl>
                                          <p:spTgt spid="466"/>
                                        </p:tgtEl>
                                        <p:attrNameLst>
                                          <p:attrName>style.visibility</p:attrName>
                                        </p:attrNameLst>
                                      </p:cBhvr>
                                      <p:to>
                                        <p:strVal val="hidden"/>
                                      </p:to>
                                    </p:set>
                                  </p:childTnLst>
                                </p:cTn>
                              </p:par>
                            </p:childTnLst>
                          </p:cTn>
                        </p:par>
                        <p:par>
                          <p:cTn id="71" fill="hold">
                            <p:stCondLst>
                              <p:cond delay="1000"/>
                            </p:stCondLst>
                            <p:childTnLst>
                              <p:par>
                                <p:cTn id="72" nodeType="afterEffect" presetClass="exit" presetSubtype="0" presetID="10" grpId="20" fill="hold">
                                  <p:stCondLst>
                                    <p:cond delay="0"/>
                                  </p:stCondLst>
                                  <p:iterate type="el" backwards="0">
                                    <p:tmAbs val="0"/>
                                  </p:iterate>
                                  <p:childTnLst>
                                    <p:animEffect filter="fade" transition="out">
                                      <p:cBhvr>
                                        <p:cTn id="73" dur="500" fill="hold"/>
                                        <p:tgtEl>
                                          <p:spTgt spid="469"/>
                                        </p:tgtEl>
                                      </p:cBhvr>
                                    </p:animEffect>
                                    <p:set>
                                      <p:cBhvr>
                                        <p:cTn id="74" fill="hold">
                                          <p:stCondLst>
                                            <p:cond delay="499"/>
                                          </p:stCondLst>
                                        </p:cTn>
                                        <p:tgtEl>
                                          <p:spTgt spid="469"/>
                                        </p:tgtEl>
                                        <p:attrNameLst>
                                          <p:attrName>style.visibility</p:attrName>
                                        </p:attrNameLst>
                                      </p:cBhvr>
                                      <p:to>
                                        <p:strVal val="hidden"/>
                                      </p:to>
                                    </p:set>
                                  </p:childTnLst>
                                </p:cTn>
                              </p:par>
                            </p:childTnLst>
                          </p:cTn>
                        </p:par>
                        <p:par>
                          <p:cTn id="75" fill="hold">
                            <p:stCondLst>
                              <p:cond delay="1500"/>
                            </p:stCondLst>
                            <p:childTnLst>
                              <p:par>
                                <p:cTn id="76" nodeType="afterEffect" presetClass="exit" presetSubtype="0" presetID="10" grpId="21" fill="hold">
                                  <p:stCondLst>
                                    <p:cond delay="0"/>
                                  </p:stCondLst>
                                  <p:iterate type="el" backwards="0">
                                    <p:tmAbs val="0"/>
                                  </p:iterate>
                                  <p:childTnLst>
                                    <p:animEffect filter="fade" transition="out">
                                      <p:cBhvr>
                                        <p:cTn id="77" dur="500" fill="hold"/>
                                        <p:tgtEl>
                                          <p:spTgt spid="470"/>
                                        </p:tgtEl>
                                      </p:cBhvr>
                                    </p:animEffect>
                                    <p:set>
                                      <p:cBhvr>
                                        <p:cTn id="78" fill="hold">
                                          <p:stCondLst>
                                            <p:cond delay="499"/>
                                          </p:stCondLst>
                                        </p:cTn>
                                        <p:tgtEl>
                                          <p:spTgt spid="470"/>
                                        </p:tgtEl>
                                        <p:attrNameLst>
                                          <p:attrName>style.visibility</p:attrName>
                                        </p:attrNameLst>
                                      </p:cBhvr>
                                      <p:to>
                                        <p:strVal val="hidden"/>
                                      </p:to>
                                    </p:set>
                                  </p:childTnLst>
                                </p:cTn>
                              </p:par>
                            </p:childTnLst>
                          </p:cTn>
                        </p:par>
                        <p:par>
                          <p:cTn id="79" fill="hold">
                            <p:stCondLst>
                              <p:cond delay="2000"/>
                            </p:stCondLst>
                            <p:childTnLst>
                              <p:par>
                                <p:cTn id="80" nodeType="afterEffect" presetClass="exit" presetSubtype="0" presetID="10" grpId="22" fill="hold">
                                  <p:stCondLst>
                                    <p:cond delay="0"/>
                                  </p:stCondLst>
                                  <p:iterate type="el" backwards="0">
                                    <p:tmAbs val="0"/>
                                  </p:iterate>
                                  <p:childTnLst>
                                    <p:animEffect filter="fade" transition="out">
                                      <p:cBhvr>
                                        <p:cTn id="81" dur="500" fill="hold"/>
                                        <p:tgtEl>
                                          <p:spTgt spid="472"/>
                                        </p:tgtEl>
                                      </p:cBhvr>
                                    </p:animEffect>
                                    <p:set>
                                      <p:cBhvr>
                                        <p:cTn id="82" fill="hold">
                                          <p:stCondLst>
                                            <p:cond delay="499"/>
                                          </p:stCondLst>
                                        </p:cTn>
                                        <p:tgtEl>
                                          <p:spTgt spid="472"/>
                                        </p:tgtEl>
                                        <p:attrNameLst>
                                          <p:attrName>style.visibility</p:attrName>
                                        </p:attrNameLst>
                                      </p:cBhvr>
                                      <p:to>
                                        <p:strVal val="hidden"/>
                                      </p:to>
                                    </p:set>
                                  </p:childTnLst>
                                </p:cTn>
                              </p:par>
                            </p:childTnLst>
                          </p:cTn>
                        </p:par>
                        <p:par>
                          <p:cTn id="83" fill="hold">
                            <p:stCondLst>
                              <p:cond delay="2500"/>
                            </p:stCondLst>
                            <p:childTnLst>
                              <p:par>
                                <p:cTn id="84" nodeType="afterEffect" presetClass="exit" presetSubtype="0" presetID="10" grpId="23" fill="hold">
                                  <p:stCondLst>
                                    <p:cond delay="0"/>
                                  </p:stCondLst>
                                  <p:iterate type="el" backwards="0">
                                    <p:tmAbs val="0"/>
                                  </p:iterate>
                                  <p:childTnLst>
                                    <p:animEffect filter="fade" transition="out">
                                      <p:cBhvr>
                                        <p:cTn id="85" dur="500" fill="hold"/>
                                        <p:tgtEl>
                                          <p:spTgt spid="473"/>
                                        </p:tgtEl>
                                      </p:cBhvr>
                                    </p:animEffect>
                                    <p:set>
                                      <p:cBhvr>
                                        <p:cTn id="86" fill="hold">
                                          <p:stCondLst>
                                            <p:cond delay="499"/>
                                          </p:stCondLst>
                                        </p:cTn>
                                        <p:tgtEl>
                                          <p:spTgt spid="473"/>
                                        </p:tgtEl>
                                        <p:attrNameLst>
                                          <p:attrName>style.visibility</p:attrName>
                                        </p:attrNameLst>
                                      </p:cBhvr>
                                      <p:to>
                                        <p:strVal val="hidden"/>
                                      </p:to>
                                    </p:set>
                                  </p:childTnLst>
                                </p:cTn>
                              </p:par>
                            </p:childTnLst>
                          </p:cTn>
                        </p:par>
                        <p:par>
                          <p:cTn id="87" fill="hold">
                            <p:stCondLst>
                              <p:cond delay="3000"/>
                            </p:stCondLst>
                            <p:childTnLst>
                              <p:par>
                                <p:cTn id="88" nodeType="afterEffect" presetClass="exit" presetSubtype="0" presetID="10" grpId="24" fill="hold">
                                  <p:stCondLst>
                                    <p:cond delay="0"/>
                                  </p:stCondLst>
                                  <p:iterate type="el" backwards="0">
                                    <p:tmAbs val="0"/>
                                  </p:iterate>
                                  <p:childTnLst>
                                    <p:animEffect filter="fade" transition="out">
                                      <p:cBhvr>
                                        <p:cTn id="89" dur="500" fill="hold"/>
                                        <p:tgtEl>
                                          <p:spTgt spid="471"/>
                                        </p:tgtEl>
                                      </p:cBhvr>
                                    </p:animEffect>
                                    <p:set>
                                      <p:cBhvr>
                                        <p:cTn id="90" fill="hold">
                                          <p:stCondLst>
                                            <p:cond delay="499"/>
                                          </p:stCondLst>
                                        </p:cTn>
                                        <p:tgtEl>
                                          <p:spTgt spid="47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3" grpId="23"/>
      <p:bldP build="whole" bldLvl="1" animBg="1" rev="0" advAuto="0" spid="542" grpId="7"/>
      <p:bldP build="whole" bldLvl="1" animBg="1" rev="0" advAuto="0" spid="649" grpId="17"/>
      <p:bldP build="whole" bldLvl="1" animBg="1" rev="0" advAuto="0" spid="646" grpId="9"/>
      <p:bldP build="whole" bldLvl="1" animBg="1" rev="0" advAuto="0" spid="469" grpId="20"/>
      <p:bldP build="whole" bldLvl="1" animBg="1" rev="0" advAuto="0" spid="647" grpId="12"/>
      <p:bldP build="whole" bldLvl="1" animBg="1" rev="0" advAuto="0" spid="465" grpId="18"/>
      <p:bldP build="whole" bldLvl="1" animBg="1" rev="0" advAuto="0" spid="644" grpId="3"/>
      <p:bldP build="whole" bldLvl="1" animBg="1" rev="0" advAuto="0" spid="470" grpId="5"/>
      <p:bldP build="whole" bldLvl="1" animBg="1" rev="0" advAuto="0" spid="609" grpId="13"/>
      <p:bldP build="whole" bldLvl="1" animBg="1" rev="0" advAuto="0" spid="466" grpId="19"/>
      <p:bldP build="whole" bldLvl="1" animBg="1" rev="0" advAuto="0" spid="472" grpId="8"/>
      <p:bldP build="whole" bldLvl="1" animBg="1" rev="0" advAuto="0" spid="471" grpId="24"/>
      <p:bldP build="whole" bldLvl="1" animBg="1" rev="0" advAuto="0" spid="509" grpId="4"/>
      <p:bldP build="whole" bldLvl="1" animBg="1" rev="0" advAuto="0" spid="472" grpId="22"/>
      <p:bldP build="whole" bldLvl="1" animBg="1" rev="0" advAuto="0" spid="643" grpId="16"/>
      <p:bldP build="whole" bldLvl="1" animBg="1" rev="0" advAuto="0" spid="469" grpId="2"/>
      <p:bldP build="whole" bldLvl="1" animBg="1" rev="0" advAuto="0" spid="645" grpId="6"/>
      <p:bldP build="whole" bldLvl="1" animBg="1" rev="0" advAuto="0" spid="473" grpId="11"/>
      <p:bldP build="whole" bldLvl="1" animBg="1" rev="0" advAuto="0" spid="470" grpId="21"/>
      <p:bldP build="whole" bldLvl="1" animBg="1" rev="0" advAuto="0" spid="648" grpId="15"/>
      <p:bldP build="whole" bldLvl="1" animBg="1" rev="0" advAuto="0" spid="576" grpId="10"/>
      <p:bldP build="whole" bldLvl="1" animBg="1" rev="0" advAuto="0" spid="466" grpId="1"/>
      <p:bldP build="whole" bldLvl="1" animBg="1" rev="0" advAuto="0" spid="471" grpId="14"/>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1" name="Shape 651"/>
          <p:cNvSpPr/>
          <p:nvPr/>
        </p:nvSpPr>
        <p:spPr>
          <a:xfrm>
            <a:off x="1613966" y="5037347"/>
            <a:ext cx="7164290" cy="360041"/>
          </a:xfrm>
          <a:prstGeom prst="rightArrow">
            <a:avLst>
              <a:gd name="adj1" fmla="val 50000"/>
              <a:gd name="adj2" fmla="val 50000"/>
            </a:avLst>
          </a:prstGeom>
          <a:solidFill>
            <a:srgbClr val="FFC000"/>
          </a:solidFill>
          <a:ln w="12700">
            <a:miter lim="400000"/>
          </a:ln>
        </p:spPr>
        <p:txBody>
          <a:bodyPr lIns="0" tIns="0" rIns="0" bIns="0" anchor="ctr"/>
          <a:lstStyle/>
          <a:p>
            <a:pPr lvl="0" algn="ctr">
              <a:defRPr>
                <a:solidFill>
                  <a:srgbClr val="FFFFFF"/>
                </a:solidFill>
              </a:defRPr>
            </a:pPr>
          </a:p>
        </p:txBody>
      </p:sp>
      <p:sp>
        <p:nvSpPr>
          <p:cNvPr id="652" name="Shape 652"/>
          <p:cNvSpPr/>
          <p:nvPr/>
        </p:nvSpPr>
        <p:spPr>
          <a:xfrm>
            <a:off x="-28690" y="-1"/>
            <a:ext cx="1763690" cy="5589242"/>
          </a:xfrm>
          <a:prstGeom prst="rect">
            <a:avLst/>
          </a:prstGeom>
          <a:solidFill>
            <a:srgbClr val="F89C0D"/>
          </a:solidFill>
          <a:ln w="12700">
            <a:miter lim="400000"/>
          </a:ln>
        </p:spPr>
        <p:txBody>
          <a:bodyPr lIns="0" tIns="0" rIns="0" bIns="0" anchor="ctr"/>
          <a:lstStyle/>
          <a:p>
            <a:pPr lvl="0" algn="ctr">
              <a:defRPr>
                <a:solidFill>
                  <a:srgbClr val="FFFFFF"/>
                </a:solidFill>
              </a:defRPr>
            </a:pPr>
          </a:p>
        </p:txBody>
      </p:sp>
      <p:sp>
        <p:nvSpPr>
          <p:cNvPr id="653" name="Shape 653"/>
          <p:cNvSpPr/>
          <p:nvPr/>
        </p:nvSpPr>
        <p:spPr>
          <a:xfrm>
            <a:off x="1733430" y="5589239"/>
            <a:ext cx="7410571" cy="1268761"/>
          </a:xfrm>
          <a:prstGeom prst="rect">
            <a:avLst/>
          </a:prstGeom>
          <a:solidFill>
            <a:srgbClr val="F56617"/>
          </a:solidFill>
          <a:ln w="12700">
            <a:miter lim="400000"/>
          </a:ln>
        </p:spPr>
        <p:txBody>
          <a:bodyPr lIns="0" tIns="0" rIns="0" bIns="0" anchor="ctr"/>
          <a:lstStyle/>
          <a:p>
            <a:pPr lvl="0" algn="ctr">
              <a:defRPr>
                <a:solidFill>
                  <a:srgbClr val="FFFFFF"/>
                </a:solidFill>
              </a:defRPr>
            </a:pPr>
          </a:p>
        </p:txBody>
      </p:sp>
      <p:sp>
        <p:nvSpPr>
          <p:cNvPr id="654" name="Shape 654"/>
          <p:cNvSpPr/>
          <p:nvPr/>
        </p:nvSpPr>
        <p:spPr>
          <a:xfrm>
            <a:off x="3049559" y="5076661"/>
            <a:ext cx="163801" cy="281413"/>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p:spPr>
        <p:txBody>
          <a:bodyPr lIns="0" tIns="0" rIns="0" bIns="0" anchor="ctr"/>
          <a:lstStyle/>
          <a:p>
            <a:pPr lvl="0" algn="ctr">
              <a:defRPr>
                <a:solidFill>
                  <a:srgbClr val="FFFFFF"/>
                </a:solidFill>
              </a:defRPr>
            </a:pPr>
          </a:p>
        </p:txBody>
      </p:sp>
      <p:sp>
        <p:nvSpPr>
          <p:cNvPr id="655" name="Shape 655"/>
          <p:cNvSpPr/>
          <p:nvPr/>
        </p:nvSpPr>
        <p:spPr>
          <a:xfrm>
            <a:off x="4154751" y="5076661"/>
            <a:ext cx="163801" cy="281413"/>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p:spPr>
        <p:txBody>
          <a:bodyPr lIns="0" tIns="0" rIns="0" bIns="0" anchor="ctr"/>
          <a:lstStyle/>
          <a:p>
            <a:pPr lvl="0" algn="ctr">
              <a:defRPr>
                <a:solidFill>
                  <a:srgbClr val="FFFFFF"/>
                </a:solidFill>
              </a:defRPr>
            </a:pPr>
          </a:p>
        </p:txBody>
      </p:sp>
      <p:sp>
        <p:nvSpPr>
          <p:cNvPr id="656" name="Shape 656"/>
          <p:cNvSpPr/>
          <p:nvPr/>
        </p:nvSpPr>
        <p:spPr>
          <a:xfrm>
            <a:off x="7357012" y="5076661"/>
            <a:ext cx="163801" cy="281413"/>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p:spPr>
        <p:txBody>
          <a:bodyPr lIns="0" tIns="0" rIns="0" bIns="0" anchor="ctr"/>
          <a:lstStyle/>
          <a:p>
            <a:pPr lvl="0" algn="ctr">
              <a:defRPr>
                <a:solidFill>
                  <a:srgbClr val="FFFFFF"/>
                </a:solidFill>
              </a:defRPr>
            </a:pPr>
          </a:p>
        </p:txBody>
      </p:sp>
      <p:sp>
        <p:nvSpPr>
          <p:cNvPr id="657" name="Shape 657"/>
          <p:cNvSpPr/>
          <p:nvPr/>
        </p:nvSpPr>
        <p:spPr>
          <a:xfrm>
            <a:off x="5231839" y="5076661"/>
            <a:ext cx="163801" cy="281413"/>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p:spPr>
        <p:txBody>
          <a:bodyPr lIns="0" tIns="0" rIns="0" bIns="0" anchor="ctr"/>
          <a:lstStyle/>
          <a:p>
            <a:pPr lvl="0" algn="ctr">
              <a:defRPr>
                <a:solidFill>
                  <a:srgbClr val="FFFFFF"/>
                </a:solidFill>
              </a:defRPr>
            </a:pPr>
          </a:p>
        </p:txBody>
      </p:sp>
      <p:sp>
        <p:nvSpPr>
          <p:cNvPr id="658" name="Shape 658"/>
          <p:cNvSpPr/>
          <p:nvPr/>
        </p:nvSpPr>
        <p:spPr>
          <a:xfrm>
            <a:off x="6311960" y="5076661"/>
            <a:ext cx="163801" cy="281413"/>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p:spPr>
        <p:txBody>
          <a:bodyPr lIns="0" tIns="0" rIns="0" bIns="0" anchor="ctr"/>
          <a:lstStyle/>
          <a:p>
            <a:pPr lvl="0" algn="ctr">
              <a:defRPr>
                <a:solidFill>
                  <a:srgbClr val="FFFFFF"/>
                </a:solidFill>
              </a:defRPr>
            </a:pPr>
          </a:p>
        </p:txBody>
      </p:sp>
      <p:sp>
        <p:nvSpPr>
          <p:cNvPr id="659" name="Shape 659"/>
          <p:cNvSpPr/>
          <p:nvPr/>
        </p:nvSpPr>
        <p:spPr>
          <a:xfrm>
            <a:off x="1942642" y="185583"/>
            <a:ext cx="2162286"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Brand ranking</a:t>
            </a:r>
          </a:p>
        </p:txBody>
      </p:sp>
      <p:sp>
        <p:nvSpPr>
          <p:cNvPr id="660" name="Shape 660"/>
          <p:cNvSpPr/>
          <p:nvPr/>
        </p:nvSpPr>
        <p:spPr>
          <a:xfrm>
            <a:off x="3496373" y="188639"/>
            <a:ext cx="608555"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200"/>
            </a:lvl1pPr>
          </a:lstStyle>
          <a:p>
            <a:pPr lvl="0">
              <a:defRPr sz="1800"/>
            </a:pPr>
            <a:r>
              <a:rPr sz="2200"/>
              <a:t>&gt;</a:t>
            </a:r>
          </a:p>
        </p:txBody>
      </p:sp>
      <p:sp>
        <p:nvSpPr>
          <p:cNvPr id="661" name="Shape 661"/>
          <p:cNvSpPr/>
          <p:nvPr/>
        </p:nvSpPr>
        <p:spPr>
          <a:xfrm>
            <a:off x="3941948" y="188639"/>
            <a:ext cx="4025740"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TOP 10 brands in the world</a:t>
            </a:r>
          </a:p>
        </p:txBody>
      </p:sp>
      <p:grpSp>
        <p:nvGrpSpPr>
          <p:cNvPr id="694" name="Group 694"/>
          <p:cNvGrpSpPr/>
          <p:nvPr/>
        </p:nvGrpSpPr>
        <p:grpSpPr>
          <a:xfrm>
            <a:off x="2641194" y="1294231"/>
            <a:ext cx="1159457" cy="3690095"/>
            <a:chOff x="0" y="0"/>
            <a:chExt cx="1159456" cy="3690093"/>
          </a:xfrm>
        </p:grpSpPr>
        <p:grpSp>
          <p:nvGrpSpPr>
            <p:cNvPr id="692" name="Group 692"/>
            <p:cNvGrpSpPr/>
            <p:nvPr/>
          </p:nvGrpSpPr>
          <p:grpSpPr>
            <a:xfrm>
              <a:off x="0" y="234223"/>
              <a:ext cx="980582" cy="3455871"/>
              <a:chOff x="0" y="0"/>
              <a:chExt cx="980581" cy="3455870"/>
            </a:xfrm>
          </p:grpSpPr>
          <p:grpSp>
            <p:nvGrpSpPr>
              <p:cNvPr id="664" name="Group 664"/>
              <p:cNvGrpSpPr/>
              <p:nvPr/>
            </p:nvGrpSpPr>
            <p:grpSpPr>
              <a:xfrm>
                <a:off x="0" y="315225"/>
                <a:ext cx="980533" cy="347484"/>
                <a:chOff x="0" y="0"/>
                <a:chExt cx="980532" cy="347483"/>
              </a:xfrm>
            </p:grpSpPr>
            <p:sp>
              <p:nvSpPr>
                <p:cNvPr id="662" name="Shape 662"/>
                <p:cNvSpPr/>
                <p:nvPr/>
              </p:nvSpPr>
              <p:spPr>
                <a:xfrm>
                  <a:off x="-1" y="-1"/>
                  <a:ext cx="980534" cy="347485"/>
                </a:xfrm>
                <a:prstGeom prst="rect">
                  <a:avLst/>
                </a:prstGeom>
                <a:solidFill>
                  <a:srgbClr val="7D3D96"/>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663" name="Shape 663"/>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Microsoft</a:t>
                  </a:r>
                </a:p>
              </p:txBody>
            </p:sp>
          </p:grpSp>
          <p:grpSp>
            <p:nvGrpSpPr>
              <p:cNvPr id="667" name="Group 667"/>
              <p:cNvGrpSpPr/>
              <p:nvPr/>
            </p:nvGrpSpPr>
            <p:grpSpPr>
              <a:xfrm>
                <a:off x="0" y="0"/>
                <a:ext cx="980533" cy="347484"/>
                <a:chOff x="0" y="0"/>
                <a:chExt cx="980532" cy="347483"/>
              </a:xfrm>
            </p:grpSpPr>
            <p:sp>
              <p:nvSpPr>
                <p:cNvPr id="665" name="Shape 665"/>
                <p:cNvSpPr/>
                <p:nvPr/>
              </p:nvSpPr>
              <p:spPr>
                <a:xfrm>
                  <a:off x="-1" y="-1"/>
                  <a:ext cx="980534" cy="347485"/>
                </a:xfrm>
                <a:prstGeom prst="rect">
                  <a:avLst/>
                </a:prstGeom>
                <a:solidFill>
                  <a:srgbClr val="009FD3"/>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666" name="Shape 666"/>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Coca-Cola</a:t>
                  </a:r>
                </a:p>
              </p:txBody>
            </p:sp>
          </p:grpSp>
          <p:grpSp>
            <p:nvGrpSpPr>
              <p:cNvPr id="670" name="Group 670"/>
              <p:cNvGrpSpPr/>
              <p:nvPr/>
            </p:nvGrpSpPr>
            <p:grpSpPr>
              <a:xfrm>
                <a:off x="0" y="991465"/>
                <a:ext cx="980533" cy="347484"/>
                <a:chOff x="0" y="0"/>
                <a:chExt cx="980532" cy="347483"/>
              </a:xfrm>
            </p:grpSpPr>
            <p:sp>
              <p:nvSpPr>
                <p:cNvPr id="668" name="Shape 668"/>
                <p:cNvSpPr/>
                <p:nvPr/>
              </p:nvSpPr>
              <p:spPr>
                <a:xfrm>
                  <a:off x="-1" y="-1"/>
                  <a:ext cx="980534" cy="347485"/>
                </a:xfrm>
                <a:prstGeom prst="rect">
                  <a:avLst/>
                </a:prstGeom>
                <a:solidFill>
                  <a:srgbClr val="02B19C"/>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669" name="Shape 669"/>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GE</a:t>
                  </a:r>
                </a:p>
              </p:txBody>
            </p:sp>
          </p:grpSp>
          <p:grpSp>
            <p:nvGrpSpPr>
              <p:cNvPr id="673" name="Group 673"/>
              <p:cNvGrpSpPr/>
              <p:nvPr/>
            </p:nvGrpSpPr>
            <p:grpSpPr>
              <a:xfrm>
                <a:off x="0" y="662709"/>
                <a:ext cx="980533" cy="347484"/>
                <a:chOff x="0" y="0"/>
                <a:chExt cx="980532" cy="347483"/>
              </a:xfrm>
            </p:grpSpPr>
            <p:sp>
              <p:nvSpPr>
                <p:cNvPr id="671" name="Shape 671"/>
                <p:cNvSpPr/>
                <p:nvPr/>
              </p:nvSpPr>
              <p:spPr>
                <a:xfrm>
                  <a:off x="-1" y="-1"/>
                  <a:ext cx="980534" cy="347485"/>
                </a:xfrm>
                <a:prstGeom prst="rect">
                  <a:avLst/>
                </a:prstGeom>
                <a:solidFill>
                  <a:srgbClr val="ACD037"/>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672" name="Shape 672"/>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IBM</a:t>
                  </a:r>
                </a:p>
              </p:txBody>
            </p:sp>
          </p:grpSp>
          <p:grpSp>
            <p:nvGrpSpPr>
              <p:cNvPr id="676" name="Group 676"/>
              <p:cNvGrpSpPr/>
              <p:nvPr/>
            </p:nvGrpSpPr>
            <p:grpSpPr>
              <a:xfrm>
                <a:off x="49" y="1338949"/>
                <a:ext cx="980533" cy="347484"/>
                <a:chOff x="0" y="0"/>
                <a:chExt cx="980532" cy="347483"/>
              </a:xfrm>
            </p:grpSpPr>
            <p:sp>
              <p:nvSpPr>
                <p:cNvPr id="674" name="Shape 674"/>
                <p:cNvSpPr/>
                <p:nvPr/>
              </p:nvSpPr>
              <p:spPr>
                <a:xfrm>
                  <a:off x="-1" y="-1"/>
                  <a:ext cx="980534" cy="347485"/>
                </a:xfrm>
                <a:prstGeom prst="rect">
                  <a:avLst/>
                </a:prstGeom>
                <a:solidFill>
                  <a:srgbClr val="808080"/>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675" name="Shape 675"/>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Nokia</a:t>
                  </a:r>
                </a:p>
              </p:txBody>
            </p:sp>
          </p:grpSp>
          <p:grpSp>
            <p:nvGrpSpPr>
              <p:cNvPr id="679" name="Group 679"/>
              <p:cNvGrpSpPr/>
              <p:nvPr/>
            </p:nvGrpSpPr>
            <p:grpSpPr>
              <a:xfrm>
                <a:off x="49" y="2711124"/>
                <a:ext cx="980533" cy="347484"/>
                <a:chOff x="0" y="0"/>
                <a:chExt cx="980532" cy="347483"/>
              </a:xfrm>
            </p:grpSpPr>
            <p:sp>
              <p:nvSpPr>
                <p:cNvPr id="677" name="Shape 677"/>
                <p:cNvSpPr/>
                <p:nvPr/>
              </p:nvSpPr>
              <p:spPr>
                <a:xfrm>
                  <a:off x="-1" y="-1"/>
                  <a:ext cx="980534" cy="347485"/>
                </a:xfrm>
                <a:prstGeom prst="rect">
                  <a:avLst/>
                </a:prstGeom>
                <a:solidFill>
                  <a:srgbClr val="00A5D8"/>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678" name="Shape 678"/>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Disney</a:t>
                  </a:r>
                </a:p>
              </p:txBody>
            </p:sp>
          </p:grpSp>
          <p:grpSp>
            <p:nvGrpSpPr>
              <p:cNvPr id="682" name="Group 682"/>
              <p:cNvGrpSpPr/>
              <p:nvPr/>
            </p:nvGrpSpPr>
            <p:grpSpPr>
              <a:xfrm>
                <a:off x="49" y="2016156"/>
                <a:ext cx="980533" cy="347484"/>
                <a:chOff x="0" y="0"/>
                <a:chExt cx="980532" cy="347483"/>
              </a:xfrm>
            </p:grpSpPr>
            <p:sp>
              <p:nvSpPr>
                <p:cNvPr id="680" name="Shape 680"/>
                <p:cNvSpPr/>
                <p:nvPr/>
              </p:nvSpPr>
              <p:spPr>
                <a:xfrm>
                  <a:off x="-1" y="-1"/>
                  <a:ext cx="980534" cy="347485"/>
                </a:xfrm>
                <a:prstGeom prst="rect">
                  <a:avLst/>
                </a:prstGeom>
                <a:solidFill>
                  <a:srgbClr val="FAEE40"/>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681" name="Shape 681"/>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Intel</a:t>
                  </a:r>
                </a:p>
              </p:txBody>
            </p:sp>
          </p:grpSp>
          <p:grpSp>
            <p:nvGrpSpPr>
              <p:cNvPr id="685" name="Group 685"/>
              <p:cNvGrpSpPr/>
              <p:nvPr/>
            </p:nvGrpSpPr>
            <p:grpSpPr>
              <a:xfrm>
                <a:off x="0" y="3008830"/>
                <a:ext cx="980533" cy="447041"/>
                <a:chOff x="0" y="0"/>
                <a:chExt cx="980532" cy="447040"/>
              </a:xfrm>
            </p:grpSpPr>
            <p:sp>
              <p:nvSpPr>
                <p:cNvPr id="683" name="Shape 683"/>
                <p:cNvSpPr/>
                <p:nvPr/>
              </p:nvSpPr>
              <p:spPr>
                <a:xfrm>
                  <a:off x="0" y="49778"/>
                  <a:ext cx="980533" cy="347484"/>
                </a:xfrm>
                <a:prstGeom prst="rect">
                  <a:avLst/>
                </a:prstGeom>
                <a:solidFill>
                  <a:srgbClr val="EA5921"/>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684" name="Shape 684"/>
                <p:cNvSpPr/>
                <p:nvPr/>
              </p:nvSpPr>
              <p:spPr>
                <a:xfrm>
                  <a:off x="0" y="-1"/>
                  <a:ext cx="980533" cy="447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Mercedes-Benz</a:t>
                  </a:r>
                </a:p>
              </p:txBody>
            </p:sp>
          </p:grpSp>
          <p:grpSp>
            <p:nvGrpSpPr>
              <p:cNvPr id="688" name="Group 688"/>
              <p:cNvGrpSpPr/>
              <p:nvPr/>
            </p:nvGrpSpPr>
            <p:grpSpPr>
              <a:xfrm>
                <a:off x="0" y="2370685"/>
                <a:ext cx="980533" cy="347484"/>
                <a:chOff x="0" y="0"/>
                <a:chExt cx="980532" cy="347483"/>
              </a:xfrm>
            </p:grpSpPr>
            <p:sp>
              <p:nvSpPr>
                <p:cNvPr id="686" name="Shape 686"/>
                <p:cNvSpPr/>
                <p:nvPr/>
              </p:nvSpPr>
              <p:spPr>
                <a:xfrm>
                  <a:off x="-1" y="-1"/>
                  <a:ext cx="980534" cy="347485"/>
                </a:xfrm>
                <a:prstGeom prst="rect">
                  <a:avLst/>
                </a:prstGeom>
                <a:solidFill>
                  <a:srgbClr val="EC2643"/>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687" name="Shape 687"/>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McDonald’s</a:t>
                  </a:r>
                </a:p>
              </p:txBody>
            </p:sp>
          </p:grpSp>
          <p:grpSp>
            <p:nvGrpSpPr>
              <p:cNvPr id="691" name="Group 691"/>
              <p:cNvGrpSpPr/>
              <p:nvPr/>
            </p:nvGrpSpPr>
            <p:grpSpPr>
              <a:xfrm>
                <a:off x="0" y="1668672"/>
                <a:ext cx="980533" cy="347484"/>
                <a:chOff x="0" y="0"/>
                <a:chExt cx="980532" cy="347483"/>
              </a:xfrm>
            </p:grpSpPr>
            <p:sp>
              <p:nvSpPr>
                <p:cNvPr id="689" name="Shape 689"/>
                <p:cNvSpPr/>
                <p:nvPr/>
              </p:nvSpPr>
              <p:spPr>
                <a:xfrm>
                  <a:off x="-1" y="-1"/>
                  <a:ext cx="980534" cy="347485"/>
                </a:xfrm>
                <a:prstGeom prst="rect">
                  <a:avLst/>
                </a:prstGeom>
                <a:solidFill>
                  <a:srgbClr val="038841"/>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690" name="Shape 690"/>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Toyota</a:t>
                  </a:r>
                </a:p>
              </p:txBody>
            </p:sp>
          </p:grpSp>
        </p:grpSp>
        <p:pic>
          <p:nvPicPr>
            <p:cNvPr id="693" name="image38.png"/>
            <p:cNvPicPr/>
            <p:nvPr/>
          </p:nvPicPr>
          <p:blipFill>
            <a:blip r:embed="rId2">
              <a:extLst/>
            </a:blip>
            <a:stretch>
              <a:fillRect/>
            </a:stretch>
          </p:blipFill>
          <p:spPr>
            <a:xfrm rot="2021404">
              <a:off x="668463" y="105384"/>
              <a:ext cx="457987" cy="257677"/>
            </a:xfrm>
            <a:prstGeom prst="rect">
              <a:avLst/>
            </a:prstGeom>
            <a:ln w="12700" cap="flat">
              <a:noFill/>
              <a:miter lim="400000"/>
            </a:ln>
            <a:effectLst/>
          </p:spPr>
        </p:pic>
      </p:grpSp>
      <p:sp>
        <p:nvSpPr>
          <p:cNvPr id="695" name="Shape 695"/>
          <p:cNvSpPr/>
          <p:nvPr/>
        </p:nvSpPr>
        <p:spPr>
          <a:xfrm>
            <a:off x="2703870" y="5607496"/>
            <a:ext cx="85518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Broadway"/>
                <a:ea typeface="Broadway"/>
                <a:cs typeface="Broadway"/>
                <a:sym typeface="Broadway"/>
              </a:defRPr>
            </a:lvl1pPr>
          </a:lstStyle>
          <a:p>
            <a:pPr lvl="0">
              <a:defRPr>
                <a:solidFill>
                  <a:srgbClr val="000000"/>
                </a:solidFill>
              </a:defRPr>
            </a:pPr>
            <a:r>
              <a:rPr>
                <a:solidFill>
                  <a:srgbClr val="FFFFFF"/>
                </a:solidFill>
              </a:rPr>
              <a:t>2007</a:t>
            </a:r>
          </a:p>
        </p:txBody>
      </p:sp>
      <p:sp>
        <p:nvSpPr>
          <p:cNvPr id="696" name="Shape 696"/>
          <p:cNvSpPr/>
          <p:nvPr/>
        </p:nvSpPr>
        <p:spPr>
          <a:xfrm>
            <a:off x="3800650" y="5607496"/>
            <a:ext cx="85518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Broadway"/>
                <a:ea typeface="Broadway"/>
                <a:cs typeface="Broadway"/>
                <a:sym typeface="Broadway"/>
              </a:defRPr>
            </a:lvl1pPr>
          </a:lstStyle>
          <a:p>
            <a:pPr lvl="0">
              <a:defRPr>
                <a:solidFill>
                  <a:srgbClr val="000000"/>
                </a:solidFill>
              </a:defRPr>
            </a:pPr>
            <a:r>
              <a:rPr>
                <a:solidFill>
                  <a:srgbClr val="FFFFFF"/>
                </a:solidFill>
              </a:rPr>
              <a:t>2008</a:t>
            </a:r>
          </a:p>
        </p:txBody>
      </p:sp>
      <p:sp>
        <p:nvSpPr>
          <p:cNvPr id="697" name="Shape 697"/>
          <p:cNvSpPr/>
          <p:nvPr/>
        </p:nvSpPr>
        <p:spPr>
          <a:xfrm>
            <a:off x="4886149" y="5607496"/>
            <a:ext cx="85518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Broadway"/>
                <a:ea typeface="Broadway"/>
                <a:cs typeface="Broadway"/>
                <a:sym typeface="Broadway"/>
              </a:defRPr>
            </a:lvl1pPr>
          </a:lstStyle>
          <a:p>
            <a:pPr lvl="0">
              <a:defRPr>
                <a:solidFill>
                  <a:srgbClr val="000000"/>
                </a:solidFill>
              </a:defRPr>
            </a:pPr>
            <a:r>
              <a:rPr>
                <a:solidFill>
                  <a:srgbClr val="FFFFFF"/>
                </a:solidFill>
              </a:rPr>
              <a:t>2009</a:t>
            </a:r>
          </a:p>
        </p:txBody>
      </p:sp>
      <p:sp>
        <p:nvSpPr>
          <p:cNvPr id="698" name="Shape 698"/>
          <p:cNvSpPr/>
          <p:nvPr/>
        </p:nvSpPr>
        <p:spPr>
          <a:xfrm>
            <a:off x="5966269" y="5607496"/>
            <a:ext cx="85518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Broadway"/>
                <a:ea typeface="Broadway"/>
                <a:cs typeface="Broadway"/>
                <a:sym typeface="Broadway"/>
              </a:defRPr>
            </a:lvl1pPr>
          </a:lstStyle>
          <a:p>
            <a:pPr lvl="0">
              <a:defRPr>
                <a:solidFill>
                  <a:srgbClr val="000000"/>
                </a:solidFill>
              </a:defRPr>
            </a:pPr>
            <a:r>
              <a:rPr>
                <a:solidFill>
                  <a:srgbClr val="FFFFFF"/>
                </a:solidFill>
              </a:rPr>
              <a:t>2010</a:t>
            </a:r>
          </a:p>
        </p:txBody>
      </p:sp>
      <p:sp>
        <p:nvSpPr>
          <p:cNvPr id="699" name="Shape 699"/>
          <p:cNvSpPr/>
          <p:nvPr/>
        </p:nvSpPr>
        <p:spPr>
          <a:xfrm>
            <a:off x="7003576" y="5607496"/>
            <a:ext cx="85518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Broadway"/>
                <a:ea typeface="Broadway"/>
                <a:cs typeface="Broadway"/>
                <a:sym typeface="Broadway"/>
              </a:defRPr>
            </a:lvl1pPr>
          </a:lstStyle>
          <a:p>
            <a:pPr lvl="0">
              <a:defRPr>
                <a:solidFill>
                  <a:srgbClr val="000000"/>
                </a:solidFill>
              </a:defRPr>
            </a:pPr>
            <a:r>
              <a:rPr>
                <a:solidFill>
                  <a:srgbClr val="FFFFFF"/>
                </a:solidFill>
              </a:rPr>
              <a:t>2011</a:t>
            </a:r>
          </a:p>
        </p:txBody>
      </p:sp>
      <p:grpSp>
        <p:nvGrpSpPr>
          <p:cNvPr id="732" name="Group 732"/>
          <p:cNvGrpSpPr/>
          <p:nvPr/>
        </p:nvGrpSpPr>
        <p:grpSpPr>
          <a:xfrm>
            <a:off x="3754978" y="1294231"/>
            <a:ext cx="1159458" cy="3640316"/>
            <a:chOff x="0" y="0"/>
            <a:chExt cx="1159456" cy="3640315"/>
          </a:xfrm>
        </p:grpSpPr>
        <p:grpSp>
          <p:nvGrpSpPr>
            <p:cNvPr id="730" name="Group 730"/>
            <p:cNvGrpSpPr/>
            <p:nvPr/>
          </p:nvGrpSpPr>
          <p:grpSpPr>
            <a:xfrm>
              <a:off x="0" y="234223"/>
              <a:ext cx="982065" cy="3406093"/>
              <a:chOff x="0" y="0"/>
              <a:chExt cx="982064" cy="3406091"/>
            </a:xfrm>
          </p:grpSpPr>
          <p:grpSp>
            <p:nvGrpSpPr>
              <p:cNvPr id="702" name="Group 702"/>
              <p:cNvGrpSpPr/>
              <p:nvPr/>
            </p:nvGrpSpPr>
            <p:grpSpPr>
              <a:xfrm>
                <a:off x="1531" y="694967"/>
                <a:ext cx="980533" cy="347484"/>
                <a:chOff x="0" y="0"/>
                <a:chExt cx="980532" cy="347483"/>
              </a:xfrm>
            </p:grpSpPr>
            <p:sp>
              <p:nvSpPr>
                <p:cNvPr id="700" name="Shape 700"/>
                <p:cNvSpPr/>
                <p:nvPr/>
              </p:nvSpPr>
              <p:spPr>
                <a:xfrm>
                  <a:off x="-1" y="-1"/>
                  <a:ext cx="980534" cy="347485"/>
                </a:xfrm>
                <a:prstGeom prst="rect">
                  <a:avLst/>
                </a:prstGeom>
                <a:solidFill>
                  <a:srgbClr val="7D3D96"/>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01" name="Shape 701"/>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Microsoft</a:t>
                  </a:r>
                </a:p>
              </p:txBody>
            </p:sp>
          </p:grpSp>
          <p:grpSp>
            <p:nvGrpSpPr>
              <p:cNvPr id="705" name="Group 705"/>
              <p:cNvGrpSpPr/>
              <p:nvPr/>
            </p:nvGrpSpPr>
            <p:grpSpPr>
              <a:xfrm>
                <a:off x="-1" y="0"/>
                <a:ext cx="980533" cy="347484"/>
                <a:chOff x="0" y="0"/>
                <a:chExt cx="980532" cy="347483"/>
              </a:xfrm>
            </p:grpSpPr>
            <p:sp>
              <p:nvSpPr>
                <p:cNvPr id="703" name="Shape 703"/>
                <p:cNvSpPr/>
                <p:nvPr/>
              </p:nvSpPr>
              <p:spPr>
                <a:xfrm>
                  <a:off x="-1" y="-1"/>
                  <a:ext cx="980534" cy="347485"/>
                </a:xfrm>
                <a:prstGeom prst="rect">
                  <a:avLst/>
                </a:prstGeom>
                <a:solidFill>
                  <a:srgbClr val="009FD3"/>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04" name="Shape 704"/>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Coca-Cola</a:t>
                  </a:r>
                </a:p>
              </p:txBody>
            </p:sp>
          </p:grpSp>
          <p:grpSp>
            <p:nvGrpSpPr>
              <p:cNvPr id="708" name="Group 708"/>
              <p:cNvGrpSpPr/>
              <p:nvPr/>
            </p:nvGrpSpPr>
            <p:grpSpPr>
              <a:xfrm>
                <a:off x="-1" y="991466"/>
                <a:ext cx="980533" cy="347484"/>
                <a:chOff x="0" y="0"/>
                <a:chExt cx="980532" cy="347483"/>
              </a:xfrm>
            </p:grpSpPr>
            <p:sp>
              <p:nvSpPr>
                <p:cNvPr id="706" name="Shape 706"/>
                <p:cNvSpPr/>
                <p:nvPr/>
              </p:nvSpPr>
              <p:spPr>
                <a:xfrm>
                  <a:off x="-1" y="-1"/>
                  <a:ext cx="980534" cy="347485"/>
                </a:xfrm>
                <a:prstGeom prst="rect">
                  <a:avLst/>
                </a:prstGeom>
                <a:solidFill>
                  <a:srgbClr val="02B19C"/>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07" name="Shape 707"/>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GE</a:t>
                  </a:r>
                </a:p>
              </p:txBody>
            </p:sp>
          </p:grpSp>
          <p:grpSp>
            <p:nvGrpSpPr>
              <p:cNvPr id="711" name="Group 711"/>
              <p:cNvGrpSpPr/>
              <p:nvPr/>
            </p:nvGrpSpPr>
            <p:grpSpPr>
              <a:xfrm>
                <a:off x="-1" y="347484"/>
                <a:ext cx="980533" cy="347484"/>
                <a:chOff x="0" y="0"/>
                <a:chExt cx="980532" cy="347483"/>
              </a:xfrm>
            </p:grpSpPr>
            <p:sp>
              <p:nvSpPr>
                <p:cNvPr id="709" name="Shape 709"/>
                <p:cNvSpPr/>
                <p:nvPr/>
              </p:nvSpPr>
              <p:spPr>
                <a:xfrm>
                  <a:off x="-1" y="-1"/>
                  <a:ext cx="980534" cy="347485"/>
                </a:xfrm>
                <a:prstGeom prst="rect">
                  <a:avLst/>
                </a:prstGeom>
                <a:solidFill>
                  <a:srgbClr val="ACD037"/>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10" name="Shape 710"/>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IBM</a:t>
                  </a:r>
                </a:p>
              </p:txBody>
            </p:sp>
          </p:grpSp>
          <p:grpSp>
            <p:nvGrpSpPr>
              <p:cNvPr id="714" name="Group 714"/>
              <p:cNvGrpSpPr/>
              <p:nvPr/>
            </p:nvGrpSpPr>
            <p:grpSpPr>
              <a:xfrm>
                <a:off x="48" y="1338949"/>
                <a:ext cx="980533" cy="347484"/>
                <a:chOff x="0" y="0"/>
                <a:chExt cx="980532" cy="347483"/>
              </a:xfrm>
            </p:grpSpPr>
            <p:sp>
              <p:nvSpPr>
                <p:cNvPr id="712" name="Shape 712"/>
                <p:cNvSpPr/>
                <p:nvPr/>
              </p:nvSpPr>
              <p:spPr>
                <a:xfrm>
                  <a:off x="-1" y="-1"/>
                  <a:ext cx="980534" cy="347485"/>
                </a:xfrm>
                <a:prstGeom prst="rect">
                  <a:avLst/>
                </a:prstGeom>
                <a:solidFill>
                  <a:srgbClr val="808080"/>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13" name="Shape 713"/>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Nokia</a:t>
                  </a:r>
                </a:p>
              </p:txBody>
            </p:sp>
          </p:grpSp>
          <p:grpSp>
            <p:nvGrpSpPr>
              <p:cNvPr id="717" name="Group 717"/>
              <p:cNvGrpSpPr/>
              <p:nvPr/>
            </p:nvGrpSpPr>
            <p:grpSpPr>
              <a:xfrm>
                <a:off x="48" y="2711124"/>
                <a:ext cx="980533" cy="347484"/>
                <a:chOff x="0" y="0"/>
                <a:chExt cx="980532" cy="347483"/>
              </a:xfrm>
            </p:grpSpPr>
            <p:sp>
              <p:nvSpPr>
                <p:cNvPr id="715" name="Shape 715"/>
                <p:cNvSpPr/>
                <p:nvPr/>
              </p:nvSpPr>
              <p:spPr>
                <a:xfrm>
                  <a:off x="-1" y="-1"/>
                  <a:ext cx="980534" cy="347485"/>
                </a:xfrm>
                <a:prstGeom prst="rect">
                  <a:avLst/>
                </a:prstGeom>
                <a:solidFill>
                  <a:srgbClr val="00A5D8"/>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16" name="Shape 716"/>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Disney</a:t>
                  </a:r>
                </a:p>
              </p:txBody>
            </p:sp>
          </p:grpSp>
          <p:grpSp>
            <p:nvGrpSpPr>
              <p:cNvPr id="720" name="Group 720"/>
              <p:cNvGrpSpPr/>
              <p:nvPr/>
            </p:nvGrpSpPr>
            <p:grpSpPr>
              <a:xfrm>
                <a:off x="48" y="2016156"/>
                <a:ext cx="980533" cy="347484"/>
                <a:chOff x="0" y="0"/>
                <a:chExt cx="980532" cy="347483"/>
              </a:xfrm>
            </p:grpSpPr>
            <p:sp>
              <p:nvSpPr>
                <p:cNvPr id="718" name="Shape 718"/>
                <p:cNvSpPr/>
                <p:nvPr/>
              </p:nvSpPr>
              <p:spPr>
                <a:xfrm>
                  <a:off x="-1" y="-1"/>
                  <a:ext cx="980534" cy="347485"/>
                </a:xfrm>
                <a:prstGeom prst="rect">
                  <a:avLst/>
                </a:prstGeom>
                <a:solidFill>
                  <a:srgbClr val="FAEE40"/>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19" name="Shape 719"/>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Intel</a:t>
                  </a:r>
                </a:p>
              </p:txBody>
            </p:sp>
          </p:grpSp>
          <p:grpSp>
            <p:nvGrpSpPr>
              <p:cNvPr id="723" name="Group 723"/>
              <p:cNvGrpSpPr/>
              <p:nvPr/>
            </p:nvGrpSpPr>
            <p:grpSpPr>
              <a:xfrm>
                <a:off x="-1" y="3058608"/>
                <a:ext cx="980533" cy="347484"/>
                <a:chOff x="0" y="0"/>
                <a:chExt cx="980532" cy="347483"/>
              </a:xfrm>
            </p:grpSpPr>
            <p:sp>
              <p:nvSpPr>
                <p:cNvPr id="721" name="Shape 721"/>
                <p:cNvSpPr/>
                <p:nvPr/>
              </p:nvSpPr>
              <p:spPr>
                <a:xfrm>
                  <a:off x="-1" y="-1"/>
                  <a:ext cx="980534" cy="347485"/>
                </a:xfrm>
                <a:prstGeom prst="rect">
                  <a:avLst/>
                </a:prstGeom>
                <a:solidFill>
                  <a:srgbClr val="FFC000"/>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22" name="Shape 722"/>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Google</a:t>
                  </a:r>
                </a:p>
              </p:txBody>
            </p:sp>
          </p:grpSp>
          <p:grpSp>
            <p:nvGrpSpPr>
              <p:cNvPr id="726" name="Group 726"/>
              <p:cNvGrpSpPr/>
              <p:nvPr/>
            </p:nvGrpSpPr>
            <p:grpSpPr>
              <a:xfrm>
                <a:off x="-1" y="2370685"/>
                <a:ext cx="980533" cy="347484"/>
                <a:chOff x="0" y="0"/>
                <a:chExt cx="980532" cy="347483"/>
              </a:xfrm>
            </p:grpSpPr>
            <p:sp>
              <p:nvSpPr>
                <p:cNvPr id="724" name="Shape 724"/>
                <p:cNvSpPr/>
                <p:nvPr/>
              </p:nvSpPr>
              <p:spPr>
                <a:xfrm>
                  <a:off x="-1" y="-1"/>
                  <a:ext cx="980534" cy="347485"/>
                </a:xfrm>
                <a:prstGeom prst="rect">
                  <a:avLst/>
                </a:prstGeom>
                <a:solidFill>
                  <a:srgbClr val="EC2643"/>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25" name="Shape 725"/>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McDonald’s</a:t>
                  </a:r>
                </a:p>
              </p:txBody>
            </p:sp>
          </p:grpSp>
          <p:grpSp>
            <p:nvGrpSpPr>
              <p:cNvPr id="729" name="Group 729"/>
              <p:cNvGrpSpPr/>
              <p:nvPr/>
            </p:nvGrpSpPr>
            <p:grpSpPr>
              <a:xfrm>
                <a:off x="-1" y="1668672"/>
                <a:ext cx="980533" cy="347484"/>
                <a:chOff x="0" y="0"/>
                <a:chExt cx="980532" cy="347483"/>
              </a:xfrm>
            </p:grpSpPr>
            <p:sp>
              <p:nvSpPr>
                <p:cNvPr id="727" name="Shape 727"/>
                <p:cNvSpPr/>
                <p:nvPr/>
              </p:nvSpPr>
              <p:spPr>
                <a:xfrm>
                  <a:off x="-1" y="-1"/>
                  <a:ext cx="980534" cy="347485"/>
                </a:xfrm>
                <a:prstGeom prst="rect">
                  <a:avLst/>
                </a:prstGeom>
                <a:solidFill>
                  <a:srgbClr val="038841"/>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28" name="Shape 728"/>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Toyota</a:t>
                  </a:r>
                </a:p>
              </p:txBody>
            </p:sp>
          </p:grpSp>
        </p:grpSp>
        <p:pic>
          <p:nvPicPr>
            <p:cNvPr id="731" name="image38.png"/>
            <p:cNvPicPr/>
            <p:nvPr/>
          </p:nvPicPr>
          <p:blipFill>
            <a:blip r:embed="rId2">
              <a:extLst/>
            </a:blip>
            <a:stretch>
              <a:fillRect/>
            </a:stretch>
          </p:blipFill>
          <p:spPr>
            <a:xfrm rot="2021404">
              <a:off x="668463" y="105384"/>
              <a:ext cx="457987" cy="257677"/>
            </a:xfrm>
            <a:prstGeom prst="rect">
              <a:avLst/>
            </a:prstGeom>
            <a:ln w="12700" cap="flat">
              <a:noFill/>
              <a:miter lim="400000"/>
            </a:ln>
            <a:effectLst/>
          </p:spPr>
        </p:pic>
      </p:grpSp>
      <p:grpSp>
        <p:nvGrpSpPr>
          <p:cNvPr id="765" name="Group 765"/>
          <p:cNvGrpSpPr/>
          <p:nvPr/>
        </p:nvGrpSpPr>
        <p:grpSpPr>
          <a:xfrm>
            <a:off x="4832727" y="1294231"/>
            <a:ext cx="1166551" cy="3640316"/>
            <a:chOff x="0" y="0"/>
            <a:chExt cx="1166550" cy="3640315"/>
          </a:xfrm>
        </p:grpSpPr>
        <p:grpSp>
          <p:nvGrpSpPr>
            <p:cNvPr id="763" name="Group 763"/>
            <p:cNvGrpSpPr/>
            <p:nvPr/>
          </p:nvGrpSpPr>
          <p:grpSpPr>
            <a:xfrm>
              <a:off x="0" y="234223"/>
              <a:ext cx="980533" cy="3406093"/>
              <a:chOff x="0" y="0"/>
              <a:chExt cx="980532" cy="3406091"/>
            </a:xfrm>
          </p:grpSpPr>
          <p:grpSp>
            <p:nvGrpSpPr>
              <p:cNvPr id="735" name="Group 735"/>
              <p:cNvGrpSpPr/>
              <p:nvPr/>
            </p:nvGrpSpPr>
            <p:grpSpPr>
              <a:xfrm>
                <a:off x="-1" y="694967"/>
                <a:ext cx="980534" cy="347484"/>
                <a:chOff x="0" y="0"/>
                <a:chExt cx="980532" cy="347483"/>
              </a:xfrm>
            </p:grpSpPr>
            <p:sp>
              <p:nvSpPr>
                <p:cNvPr id="733" name="Shape 733"/>
                <p:cNvSpPr/>
                <p:nvPr/>
              </p:nvSpPr>
              <p:spPr>
                <a:xfrm>
                  <a:off x="-1" y="-1"/>
                  <a:ext cx="980534" cy="347485"/>
                </a:xfrm>
                <a:prstGeom prst="rect">
                  <a:avLst/>
                </a:prstGeom>
                <a:solidFill>
                  <a:srgbClr val="7D3D96"/>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34" name="Shape 734"/>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Microsoft</a:t>
                  </a:r>
                </a:p>
              </p:txBody>
            </p:sp>
          </p:grpSp>
          <p:grpSp>
            <p:nvGrpSpPr>
              <p:cNvPr id="738" name="Group 738"/>
              <p:cNvGrpSpPr/>
              <p:nvPr/>
            </p:nvGrpSpPr>
            <p:grpSpPr>
              <a:xfrm>
                <a:off x="-1" y="0"/>
                <a:ext cx="980534" cy="347484"/>
                <a:chOff x="0" y="0"/>
                <a:chExt cx="980532" cy="347483"/>
              </a:xfrm>
            </p:grpSpPr>
            <p:sp>
              <p:nvSpPr>
                <p:cNvPr id="736" name="Shape 736"/>
                <p:cNvSpPr/>
                <p:nvPr/>
              </p:nvSpPr>
              <p:spPr>
                <a:xfrm>
                  <a:off x="-1" y="-1"/>
                  <a:ext cx="980534" cy="347485"/>
                </a:xfrm>
                <a:prstGeom prst="rect">
                  <a:avLst/>
                </a:prstGeom>
                <a:solidFill>
                  <a:srgbClr val="009FD3"/>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37" name="Shape 737"/>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Coca-Cola</a:t>
                  </a:r>
                </a:p>
              </p:txBody>
            </p:sp>
          </p:grpSp>
          <p:grpSp>
            <p:nvGrpSpPr>
              <p:cNvPr id="741" name="Group 741"/>
              <p:cNvGrpSpPr/>
              <p:nvPr/>
            </p:nvGrpSpPr>
            <p:grpSpPr>
              <a:xfrm>
                <a:off x="-1" y="991466"/>
                <a:ext cx="980534" cy="347484"/>
                <a:chOff x="0" y="0"/>
                <a:chExt cx="980532" cy="347483"/>
              </a:xfrm>
            </p:grpSpPr>
            <p:sp>
              <p:nvSpPr>
                <p:cNvPr id="739" name="Shape 739"/>
                <p:cNvSpPr/>
                <p:nvPr/>
              </p:nvSpPr>
              <p:spPr>
                <a:xfrm>
                  <a:off x="-1" y="-1"/>
                  <a:ext cx="980534" cy="347485"/>
                </a:xfrm>
                <a:prstGeom prst="rect">
                  <a:avLst/>
                </a:prstGeom>
                <a:solidFill>
                  <a:srgbClr val="02B19C"/>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40" name="Shape 740"/>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GE</a:t>
                  </a:r>
                </a:p>
              </p:txBody>
            </p:sp>
          </p:grpSp>
          <p:grpSp>
            <p:nvGrpSpPr>
              <p:cNvPr id="744" name="Group 744"/>
              <p:cNvGrpSpPr/>
              <p:nvPr/>
            </p:nvGrpSpPr>
            <p:grpSpPr>
              <a:xfrm>
                <a:off x="-1" y="347484"/>
                <a:ext cx="980534" cy="347484"/>
                <a:chOff x="0" y="0"/>
                <a:chExt cx="980532" cy="347483"/>
              </a:xfrm>
            </p:grpSpPr>
            <p:sp>
              <p:nvSpPr>
                <p:cNvPr id="742" name="Shape 742"/>
                <p:cNvSpPr/>
                <p:nvPr/>
              </p:nvSpPr>
              <p:spPr>
                <a:xfrm>
                  <a:off x="-1" y="-1"/>
                  <a:ext cx="980534" cy="347485"/>
                </a:xfrm>
                <a:prstGeom prst="rect">
                  <a:avLst/>
                </a:prstGeom>
                <a:solidFill>
                  <a:srgbClr val="ACD037"/>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43" name="Shape 743"/>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IBM</a:t>
                  </a:r>
                </a:p>
              </p:txBody>
            </p:sp>
          </p:grpSp>
          <p:grpSp>
            <p:nvGrpSpPr>
              <p:cNvPr id="747" name="Group 747"/>
              <p:cNvGrpSpPr/>
              <p:nvPr/>
            </p:nvGrpSpPr>
            <p:grpSpPr>
              <a:xfrm>
                <a:off x="-1" y="1338949"/>
                <a:ext cx="980534" cy="347484"/>
                <a:chOff x="0" y="0"/>
                <a:chExt cx="980532" cy="347483"/>
              </a:xfrm>
            </p:grpSpPr>
            <p:sp>
              <p:nvSpPr>
                <p:cNvPr id="745" name="Shape 745"/>
                <p:cNvSpPr/>
                <p:nvPr/>
              </p:nvSpPr>
              <p:spPr>
                <a:xfrm>
                  <a:off x="-1" y="-1"/>
                  <a:ext cx="980534" cy="347485"/>
                </a:xfrm>
                <a:prstGeom prst="rect">
                  <a:avLst/>
                </a:prstGeom>
                <a:solidFill>
                  <a:srgbClr val="808080"/>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46" name="Shape 746"/>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Nokia</a:t>
                  </a:r>
                </a:p>
              </p:txBody>
            </p:sp>
          </p:grpSp>
          <p:grpSp>
            <p:nvGrpSpPr>
              <p:cNvPr id="750" name="Group 750"/>
              <p:cNvGrpSpPr/>
              <p:nvPr/>
            </p:nvGrpSpPr>
            <p:grpSpPr>
              <a:xfrm>
                <a:off x="-1" y="3058608"/>
                <a:ext cx="980534" cy="347484"/>
                <a:chOff x="0" y="0"/>
                <a:chExt cx="980532" cy="347483"/>
              </a:xfrm>
            </p:grpSpPr>
            <p:sp>
              <p:nvSpPr>
                <p:cNvPr id="748" name="Shape 748"/>
                <p:cNvSpPr/>
                <p:nvPr/>
              </p:nvSpPr>
              <p:spPr>
                <a:xfrm>
                  <a:off x="-1" y="-1"/>
                  <a:ext cx="980534" cy="347485"/>
                </a:xfrm>
                <a:prstGeom prst="rect">
                  <a:avLst/>
                </a:prstGeom>
                <a:solidFill>
                  <a:srgbClr val="00A5D8"/>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49" name="Shape 749"/>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Disney</a:t>
                  </a:r>
                </a:p>
              </p:txBody>
            </p:sp>
          </p:grpSp>
          <p:grpSp>
            <p:nvGrpSpPr>
              <p:cNvPr id="753" name="Group 753"/>
              <p:cNvGrpSpPr/>
              <p:nvPr/>
            </p:nvGrpSpPr>
            <p:grpSpPr>
              <a:xfrm>
                <a:off x="-1" y="2711124"/>
                <a:ext cx="980534" cy="347484"/>
                <a:chOff x="0" y="0"/>
                <a:chExt cx="980532" cy="347483"/>
              </a:xfrm>
            </p:grpSpPr>
            <p:sp>
              <p:nvSpPr>
                <p:cNvPr id="751" name="Shape 751"/>
                <p:cNvSpPr/>
                <p:nvPr/>
              </p:nvSpPr>
              <p:spPr>
                <a:xfrm>
                  <a:off x="-1" y="-1"/>
                  <a:ext cx="980534" cy="347485"/>
                </a:xfrm>
                <a:prstGeom prst="rect">
                  <a:avLst/>
                </a:prstGeom>
                <a:solidFill>
                  <a:srgbClr val="FAEE40"/>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52" name="Shape 752"/>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Intel</a:t>
                  </a:r>
                </a:p>
              </p:txBody>
            </p:sp>
          </p:grpSp>
          <p:grpSp>
            <p:nvGrpSpPr>
              <p:cNvPr id="756" name="Group 756"/>
              <p:cNvGrpSpPr/>
              <p:nvPr/>
            </p:nvGrpSpPr>
            <p:grpSpPr>
              <a:xfrm>
                <a:off x="-1" y="2044920"/>
                <a:ext cx="980534" cy="347484"/>
                <a:chOff x="0" y="0"/>
                <a:chExt cx="980532" cy="347483"/>
              </a:xfrm>
            </p:grpSpPr>
            <p:sp>
              <p:nvSpPr>
                <p:cNvPr id="754" name="Shape 754"/>
                <p:cNvSpPr/>
                <p:nvPr/>
              </p:nvSpPr>
              <p:spPr>
                <a:xfrm>
                  <a:off x="-1" y="-1"/>
                  <a:ext cx="980534" cy="347485"/>
                </a:xfrm>
                <a:prstGeom prst="rect">
                  <a:avLst/>
                </a:prstGeom>
                <a:solidFill>
                  <a:srgbClr val="FFC000"/>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55" name="Shape 755"/>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Google</a:t>
                  </a:r>
                </a:p>
              </p:txBody>
            </p:sp>
          </p:grpSp>
          <p:grpSp>
            <p:nvGrpSpPr>
              <p:cNvPr id="759" name="Group 759"/>
              <p:cNvGrpSpPr/>
              <p:nvPr/>
            </p:nvGrpSpPr>
            <p:grpSpPr>
              <a:xfrm>
                <a:off x="-1" y="1686433"/>
                <a:ext cx="980534" cy="347484"/>
                <a:chOff x="0" y="0"/>
                <a:chExt cx="980532" cy="347483"/>
              </a:xfrm>
            </p:grpSpPr>
            <p:sp>
              <p:nvSpPr>
                <p:cNvPr id="757" name="Shape 757"/>
                <p:cNvSpPr/>
                <p:nvPr/>
              </p:nvSpPr>
              <p:spPr>
                <a:xfrm>
                  <a:off x="-1" y="-1"/>
                  <a:ext cx="980534" cy="347485"/>
                </a:xfrm>
                <a:prstGeom prst="rect">
                  <a:avLst/>
                </a:prstGeom>
                <a:solidFill>
                  <a:srgbClr val="EC2643"/>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58" name="Shape 758"/>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McDonald’s</a:t>
                  </a:r>
                </a:p>
              </p:txBody>
            </p:sp>
          </p:grpSp>
          <p:grpSp>
            <p:nvGrpSpPr>
              <p:cNvPr id="762" name="Group 762"/>
              <p:cNvGrpSpPr/>
              <p:nvPr/>
            </p:nvGrpSpPr>
            <p:grpSpPr>
              <a:xfrm>
                <a:off x="-1" y="2363640"/>
                <a:ext cx="980534" cy="347484"/>
                <a:chOff x="0" y="0"/>
                <a:chExt cx="980532" cy="347483"/>
              </a:xfrm>
            </p:grpSpPr>
            <p:sp>
              <p:nvSpPr>
                <p:cNvPr id="760" name="Shape 760"/>
                <p:cNvSpPr/>
                <p:nvPr/>
              </p:nvSpPr>
              <p:spPr>
                <a:xfrm>
                  <a:off x="-1" y="-1"/>
                  <a:ext cx="980534" cy="347485"/>
                </a:xfrm>
                <a:prstGeom prst="rect">
                  <a:avLst/>
                </a:prstGeom>
                <a:solidFill>
                  <a:srgbClr val="038841"/>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61" name="Shape 761"/>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Toyota</a:t>
                  </a:r>
                </a:p>
              </p:txBody>
            </p:sp>
          </p:grpSp>
        </p:grpSp>
        <p:pic>
          <p:nvPicPr>
            <p:cNvPr id="764" name="image38.png"/>
            <p:cNvPicPr/>
            <p:nvPr/>
          </p:nvPicPr>
          <p:blipFill>
            <a:blip r:embed="rId2">
              <a:extLst/>
            </a:blip>
            <a:stretch>
              <a:fillRect/>
            </a:stretch>
          </p:blipFill>
          <p:spPr>
            <a:xfrm rot="2021404">
              <a:off x="675557" y="105384"/>
              <a:ext cx="457987" cy="257677"/>
            </a:xfrm>
            <a:prstGeom prst="rect">
              <a:avLst/>
            </a:prstGeom>
            <a:ln w="12700" cap="flat">
              <a:noFill/>
              <a:miter lim="400000"/>
            </a:ln>
            <a:effectLst/>
          </p:spPr>
        </p:pic>
      </p:grpSp>
      <p:grpSp>
        <p:nvGrpSpPr>
          <p:cNvPr id="798" name="Group 798"/>
          <p:cNvGrpSpPr/>
          <p:nvPr/>
        </p:nvGrpSpPr>
        <p:grpSpPr>
          <a:xfrm>
            <a:off x="5913487" y="1277300"/>
            <a:ext cx="1157554" cy="3723959"/>
            <a:chOff x="0" y="0"/>
            <a:chExt cx="1157553" cy="3723957"/>
          </a:xfrm>
        </p:grpSpPr>
        <p:grpSp>
          <p:nvGrpSpPr>
            <p:cNvPr id="796" name="Group 796"/>
            <p:cNvGrpSpPr/>
            <p:nvPr/>
          </p:nvGrpSpPr>
          <p:grpSpPr>
            <a:xfrm>
              <a:off x="0" y="234223"/>
              <a:ext cx="980533" cy="3489735"/>
              <a:chOff x="0" y="0"/>
              <a:chExt cx="980532" cy="3489734"/>
            </a:xfrm>
          </p:grpSpPr>
          <p:grpSp>
            <p:nvGrpSpPr>
              <p:cNvPr id="768" name="Group 768"/>
              <p:cNvGrpSpPr/>
              <p:nvPr/>
            </p:nvGrpSpPr>
            <p:grpSpPr>
              <a:xfrm>
                <a:off x="0" y="694967"/>
                <a:ext cx="980533" cy="347485"/>
                <a:chOff x="0" y="0"/>
                <a:chExt cx="980532" cy="347483"/>
              </a:xfrm>
            </p:grpSpPr>
            <p:sp>
              <p:nvSpPr>
                <p:cNvPr id="766" name="Shape 766"/>
                <p:cNvSpPr/>
                <p:nvPr/>
              </p:nvSpPr>
              <p:spPr>
                <a:xfrm>
                  <a:off x="-1" y="0"/>
                  <a:ext cx="980534" cy="347484"/>
                </a:xfrm>
                <a:prstGeom prst="rect">
                  <a:avLst/>
                </a:prstGeom>
                <a:solidFill>
                  <a:srgbClr val="7D3D96"/>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67" name="Shape 767"/>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Microsoft</a:t>
                  </a:r>
                </a:p>
              </p:txBody>
            </p:sp>
          </p:grpSp>
          <p:grpSp>
            <p:nvGrpSpPr>
              <p:cNvPr id="771" name="Group 771"/>
              <p:cNvGrpSpPr/>
              <p:nvPr/>
            </p:nvGrpSpPr>
            <p:grpSpPr>
              <a:xfrm>
                <a:off x="0" y="0"/>
                <a:ext cx="980533" cy="347484"/>
                <a:chOff x="0" y="0"/>
                <a:chExt cx="980532" cy="347483"/>
              </a:xfrm>
            </p:grpSpPr>
            <p:sp>
              <p:nvSpPr>
                <p:cNvPr id="769" name="Shape 769"/>
                <p:cNvSpPr/>
                <p:nvPr/>
              </p:nvSpPr>
              <p:spPr>
                <a:xfrm>
                  <a:off x="-1" y="0"/>
                  <a:ext cx="980534" cy="347484"/>
                </a:xfrm>
                <a:prstGeom prst="rect">
                  <a:avLst/>
                </a:prstGeom>
                <a:solidFill>
                  <a:srgbClr val="009FD3"/>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70" name="Shape 770"/>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Coca-Cola</a:t>
                  </a:r>
                </a:p>
              </p:txBody>
            </p:sp>
          </p:grpSp>
          <p:grpSp>
            <p:nvGrpSpPr>
              <p:cNvPr id="774" name="Group 774"/>
              <p:cNvGrpSpPr/>
              <p:nvPr/>
            </p:nvGrpSpPr>
            <p:grpSpPr>
              <a:xfrm>
                <a:off x="0" y="1338950"/>
                <a:ext cx="980533" cy="347485"/>
                <a:chOff x="0" y="0"/>
                <a:chExt cx="980532" cy="347483"/>
              </a:xfrm>
            </p:grpSpPr>
            <p:sp>
              <p:nvSpPr>
                <p:cNvPr id="772" name="Shape 772"/>
                <p:cNvSpPr/>
                <p:nvPr/>
              </p:nvSpPr>
              <p:spPr>
                <a:xfrm>
                  <a:off x="-1" y="0"/>
                  <a:ext cx="980534" cy="347484"/>
                </a:xfrm>
                <a:prstGeom prst="rect">
                  <a:avLst/>
                </a:prstGeom>
                <a:solidFill>
                  <a:srgbClr val="02B19C"/>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73" name="Shape 773"/>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GE</a:t>
                  </a:r>
                </a:p>
              </p:txBody>
            </p:sp>
          </p:grpSp>
          <p:grpSp>
            <p:nvGrpSpPr>
              <p:cNvPr id="777" name="Group 777"/>
              <p:cNvGrpSpPr/>
              <p:nvPr/>
            </p:nvGrpSpPr>
            <p:grpSpPr>
              <a:xfrm>
                <a:off x="0" y="347483"/>
                <a:ext cx="980533" cy="347485"/>
                <a:chOff x="0" y="0"/>
                <a:chExt cx="980532" cy="347483"/>
              </a:xfrm>
            </p:grpSpPr>
            <p:sp>
              <p:nvSpPr>
                <p:cNvPr id="775" name="Shape 775"/>
                <p:cNvSpPr/>
                <p:nvPr/>
              </p:nvSpPr>
              <p:spPr>
                <a:xfrm>
                  <a:off x="-1" y="0"/>
                  <a:ext cx="980534" cy="347484"/>
                </a:xfrm>
                <a:prstGeom prst="rect">
                  <a:avLst/>
                </a:prstGeom>
                <a:solidFill>
                  <a:srgbClr val="ACD037"/>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76" name="Shape 776"/>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IBM</a:t>
                  </a:r>
                </a:p>
              </p:txBody>
            </p:sp>
          </p:grpSp>
          <p:grpSp>
            <p:nvGrpSpPr>
              <p:cNvPr id="780" name="Group 780"/>
              <p:cNvGrpSpPr/>
              <p:nvPr/>
            </p:nvGrpSpPr>
            <p:grpSpPr>
              <a:xfrm>
                <a:off x="0" y="2394751"/>
                <a:ext cx="980533" cy="347485"/>
                <a:chOff x="0" y="0"/>
                <a:chExt cx="980532" cy="347483"/>
              </a:xfrm>
            </p:grpSpPr>
            <p:sp>
              <p:nvSpPr>
                <p:cNvPr id="778" name="Shape 778"/>
                <p:cNvSpPr/>
                <p:nvPr/>
              </p:nvSpPr>
              <p:spPr>
                <a:xfrm>
                  <a:off x="-1" y="0"/>
                  <a:ext cx="980534" cy="347484"/>
                </a:xfrm>
                <a:prstGeom prst="rect">
                  <a:avLst/>
                </a:prstGeom>
                <a:solidFill>
                  <a:srgbClr val="808080"/>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79" name="Shape 779"/>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Nokia</a:t>
                  </a:r>
                </a:p>
              </p:txBody>
            </p:sp>
          </p:grpSp>
          <p:grpSp>
            <p:nvGrpSpPr>
              <p:cNvPr id="783" name="Group 783"/>
              <p:cNvGrpSpPr/>
              <p:nvPr/>
            </p:nvGrpSpPr>
            <p:grpSpPr>
              <a:xfrm>
                <a:off x="0" y="2744988"/>
                <a:ext cx="980533" cy="347485"/>
                <a:chOff x="0" y="0"/>
                <a:chExt cx="980532" cy="347483"/>
              </a:xfrm>
            </p:grpSpPr>
            <p:sp>
              <p:nvSpPr>
                <p:cNvPr id="781" name="Shape 781"/>
                <p:cNvSpPr/>
                <p:nvPr/>
              </p:nvSpPr>
              <p:spPr>
                <a:xfrm>
                  <a:off x="-1" y="0"/>
                  <a:ext cx="980534" cy="347484"/>
                </a:xfrm>
                <a:prstGeom prst="rect">
                  <a:avLst/>
                </a:prstGeom>
                <a:solidFill>
                  <a:srgbClr val="00A5D8"/>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82" name="Shape 782"/>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Disney</a:t>
                  </a:r>
                </a:p>
              </p:txBody>
            </p:sp>
          </p:grpSp>
          <p:grpSp>
            <p:nvGrpSpPr>
              <p:cNvPr id="786" name="Group 786"/>
              <p:cNvGrpSpPr/>
              <p:nvPr/>
            </p:nvGrpSpPr>
            <p:grpSpPr>
              <a:xfrm>
                <a:off x="0" y="2044921"/>
                <a:ext cx="980533" cy="347485"/>
                <a:chOff x="0" y="0"/>
                <a:chExt cx="980532" cy="347483"/>
              </a:xfrm>
            </p:grpSpPr>
            <p:sp>
              <p:nvSpPr>
                <p:cNvPr id="784" name="Shape 784"/>
                <p:cNvSpPr/>
                <p:nvPr/>
              </p:nvSpPr>
              <p:spPr>
                <a:xfrm>
                  <a:off x="-1" y="0"/>
                  <a:ext cx="980534" cy="347484"/>
                </a:xfrm>
                <a:prstGeom prst="rect">
                  <a:avLst/>
                </a:prstGeom>
                <a:solidFill>
                  <a:srgbClr val="FAEE40"/>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85" name="Shape 785"/>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Intel</a:t>
                  </a:r>
                </a:p>
              </p:txBody>
            </p:sp>
          </p:grpSp>
          <p:grpSp>
            <p:nvGrpSpPr>
              <p:cNvPr id="789" name="Group 789"/>
              <p:cNvGrpSpPr/>
              <p:nvPr/>
            </p:nvGrpSpPr>
            <p:grpSpPr>
              <a:xfrm>
                <a:off x="0" y="1042451"/>
                <a:ext cx="980533" cy="347485"/>
                <a:chOff x="0" y="0"/>
                <a:chExt cx="980532" cy="347483"/>
              </a:xfrm>
            </p:grpSpPr>
            <p:sp>
              <p:nvSpPr>
                <p:cNvPr id="787" name="Shape 787"/>
                <p:cNvSpPr/>
                <p:nvPr/>
              </p:nvSpPr>
              <p:spPr>
                <a:xfrm>
                  <a:off x="-1" y="0"/>
                  <a:ext cx="980534" cy="347484"/>
                </a:xfrm>
                <a:prstGeom prst="rect">
                  <a:avLst/>
                </a:prstGeom>
                <a:solidFill>
                  <a:srgbClr val="FFC000"/>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88" name="Shape 788"/>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Google</a:t>
                  </a:r>
                </a:p>
              </p:txBody>
            </p:sp>
          </p:grpSp>
          <p:grpSp>
            <p:nvGrpSpPr>
              <p:cNvPr id="792" name="Group 792"/>
              <p:cNvGrpSpPr/>
              <p:nvPr/>
            </p:nvGrpSpPr>
            <p:grpSpPr>
              <a:xfrm>
                <a:off x="0" y="1686434"/>
                <a:ext cx="980533" cy="347485"/>
                <a:chOff x="0" y="0"/>
                <a:chExt cx="980532" cy="347483"/>
              </a:xfrm>
            </p:grpSpPr>
            <p:sp>
              <p:nvSpPr>
                <p:cNvPr id="790" name="Shape 790"/>
                <p:cNvSpPr/>
                <p:nvPr/>
              </p:nvSpPr>
              <p:spPr>
                <a:xfrm>
                  <a:off x="-1" y="0"/>
                  <a:ext cx="980534" cy="347484"/>
                </a:xfrm>
                <a:prstGeom prst="rect">
                  <a:avLst/>
                </a:prstGeom>
                <a:solidFill>
                  <a:srgbClr val="EC2643"/>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91" name="Shape 791"/>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McDonald’s</a:t>
                  </a:r>
                </a:p>
              </p:txBody>
            </p:sp>
          </p:grpSp>
          <p:grpSp>
            <p:nvGrpSpPr>
              <p:cNvPr id="795" name="Group 795"/>
              <p:cNvGrpSpPr/>
              <p:nvPr/>
            </p:nvGrpSpPr>
            <p:grpSpPr>
              <a:xfrm>
                <a:off x="0" y="3042694"/>
                <a:ext cx="980533" cy="447041"/>
                <a:chOff x="0" y="0"/>
                <a:chExt cx="980532" cy="447040"/>
              </a:xfrm>
            </p:grpSpPr>
            <p:sp>
              <p:nvSpPr>
                <p:cNvPr id="793" name="Shape 793"/>
                <p:cNvSpPr/>
                <p:nvPr/>
              </p:nvSpPr>
              <p:spPr>
                <a:xfrm>
                  <a:off x="0" y="49777"/>
                  <a:ext cx="980533" cy="347485"/>
                </a:xfrm>
                <a:prstGeom prst="rect">
                  <a:avLst/>
                </a:prstGeom>
                <a:solidFill>
                  <a:srgbClr val="7D3D96"/>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794" name="Shape 794"/>
                <p:cNvSpPr/>
                <p:nvPr/>
              </p:nvSpPr>
              <p:spPr>
                <a:xfrm>
                  <a:off x="0" y="-1"/>
                  <a:ext cx="980533" cy="447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Hewlett-Packard</a:t>
                  </a:r>
                </a:p>
              </p:txBody>
            </p:sp>
          </p:grpSp>
        </p:grpSp>
        <p:pic>
          <p:nvPicPr>
            <p:cNvPr id="797" name="image38.png"/>
            <p:cNvPicPr/>
            <p:nvPr/>
          </p:nvPicPr>
          <p:blipFill>
            <a:blip r:embed="rId2">
              <a:extLst/>
            </a:blip>
            <a:stretch>
              <a:fillRect/>
            </a:stretch>
          </p:blipFill>
          <p:spPr>
            <a:xfrm rot="2021404">
              <a:off x="666560" y="105384"/>
              <a:ext cx="457987" cy="257677"/>
            </a:xfrm>
            <a:prstGeom prst="rect">
              <a:avLst/>
            </a:prstGeom>
            <a:ln w="12700" cap="flat">
              <a:noFill/>
              <a:miter lim="400000"/>
            </a:ln>
            <a:effectLst/>
          </p:spPr>
        </p:pic>
      </p:grpSp>
      <p:grpSp>
        <p:nvGrpSpPr>
          <p:cNvPr id="831" name="Group 831"/>
          <p:cNvGrpSpPr/>
          <p:nvPr/>
        </p:nvGrpSpPr>
        <p:grpSpPr>
          <a:xfrm>
            <a:off x="6958540" y="1277300"/>
            <a:ext cx="1157554" cy="3723959"/>
            <a:chOff x="0" y="0"/>
            <a:chExt cx="1157553" cy="3723957"/>
          </a:xfrm>
        </p:grpSpPr>
        <p:grpSp>
          <p:nvGrpSpPr>
            <p:cNvPr id="829" name="Group 829"/>
            <p:cNvGrpSpPr/>
            <p:nvPr/>
          </p:nvGrpSpPr>
          <p:grpSpPr>
            <a:xfrm>
              <a:off x="0" y="234223"/>
              <a:ext cx="980533" cy="3489735"/>
              <a:chOff x="0" y="0"/>
              <a:chExt cx="980532" cy="3489734"/>
            </a:xfrm>
          </p:grpSpPr>
          <p:grpSp>
            <p:nvGrpSpPr>
              <p:cNvPr id="801" name="Group 801"/>
              <p:cNvGrpSpPr/>
              <p:nvPr/>
            </p:nvGrpSpPr>
            <p:grpSpPr>
              <a:xfrm>
                <a:off x="0" y="694967"/>
                <a:ext cx="980533" cy="347485"/>
                <a:chOff x="0" y="0"/>
                <a:chExt cx="980532" cy="347483"/>
              </a:xfrm>
            </p:grpSpPr>
            <p:sp>
              <p:nvSpPr>
                <p:cNvPr id="799" name="Shape 799"/>
                <p:cNvSpPr/>
                <p:nvPr/>
              </p:nvSpPr>
              <p:spPr>
                <a:xfrm>
                  <a:off x="-1" y="0"/>
                  <a:ext cx="980534" cy="347484"/>
                </a:xfrm>
                <a:prstGeom prst="rect">
                  <a:avLst/>
                </a:prstGeom>
                <a:solidFill>
                  <a:srgbClr val="7D3D96"/>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800" name="Shape 800"/>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Microsoft</a:t>
                  </a:r>
                </a:p>
              </p:txBody>
            </p:sp>
          </p:grpSp>
          <p:grpSp>
            <p:nvGrpSpPr>
              <p:cNvPr id="804" name="Group 804"/>
              <p:cNvGrpSpPr/>
              <p:nvPr/>
            </p:nvGrpSpPr>
            <p:grpSpPr>
              <a:xfrm>
                <a:off x="0" y="0"/>
                <a:ext cx="980533" cy="347484"/>
                <a:chOff x="0" y="0"/>
                <a:chExt cx="980532" cy="347483"/>
              </a:xfrm>
            </p:grpSpPr>
            <p:sp>
              <p:nvSpPr>
                <p:cNvPr id="802" name="Shape 802"/>
                <p:cNvSpPr/>
                <p:nvPr/>
              </p:nvSpPr>
              <p:spPr>
                <a:xfrm>
                  <a:off x="-1" y="0"/>
                  <a:ext cx="980534" cy="347484"/>
                </a:xfrm>
                <a:prstGeom prst="rect">
                  <a:avLst/>
                </a:prstGeom>
                <a:solidFill>
                  <a:srgbClr val="009FD3"/>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803" name="Shape 803"/>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Coca-Cola</a:t>
                  </a:r>
                </a:p>
              </p:txBody>
            </p:sp>
          </p:grpSp>
          <p:grpSp>
            <p:nvGrpSpPr>
              <p:cNvPr id="807" name="Group 807"/>
              <p:cNvGrpSpPr/>
              <p:nvPr/>
            </p:nvGrpSpPr>
            <p:grpSpPr>
              <a:xfrm>
                <a:off x="0" y="1338950"/>
                <a:ext cx="980533" cy="347485"/>
                <a:chOff x="0" y="0"/>
                <a:chExt cx="980532" cy="347483"/>
              </a:xfrm>
            </p:grpSpPr>
            <p:sp>
              <p:nvSpPr>
                <p:cNvPr id="805" name="Shape 805"/>
                <p:cNvSpPr/>
                <p:nvPr/>
              </p:nvSpPr>
              <p:spPr>
                <a:xfrm>
                  <a:off x="-1" y="0"/>
                  <a:ext cx="980534" cy="347484"/>
                </a:xfrm>
                <a:prstGeom prst="rect">
                  <a:avLst/>
                </a:prstGeom>
                <a:solidFill>
                  <a:srgbClr val="02B19C"/>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806" name="Shape 806"/>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GE</a:t>
                  </a:r>
                </a:p>
              </p:txBody>
            </p:sp>
          </p:grpSp>
          <p:grpSp>
            <p:nvGrpSpPr>
              <p:cNvPr id="810" name="Group 810"/>
              <p:cNvGrpSpPr/>
              <p:nvPr/>
            </p:nvGrpSpPr>
            <p:grpSpPr>
              <a:xfrm>
                <a:off x="0" y="347483"/>
                <a:ext cx="980533" cy="347485"/>
                <a:chOff x="0" y="0"/>
                <a:chExt cx="980532" cy="347483"/>
              </a:xfrm>
            </p:grpSpPr>
            <p:sp>
              <p:nvSpPr>
                <p:cNvPr id="808" name="Shape 808"/>
                <p:cNvSpPr/>
                <p:nvPr/>
              </p:nvSpPr>
              <p:spPr>
                <a:xfrm>
                  <a:off x="-1" y="0"/>
                  <a:ext cx="980534" cy="347484"/>
                </a:xfrm>
                <a:prstGeom prst="rect">
                  <a:avLst/>
                </a:prstGeom>
                <a:solidFill>
                  <a:srgbClr val="ACD037"/>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809" name="Shape 809"/>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IBM</a:t>
                  </a:r>
                </a:p>
              </p:txBody>
            </p:sp>
          </p:grpSp>
          <p:grpSp>
            <p:nvGrpSpPr>
              <p:cNvPr id="813" name="Group 813"/>
              <p:cNvGrpSpPr/>
              <p:nvPr/>
            </p:nvGrpSpPr>
            <p:grpSpPr>
              <a:xfrm>
                <a:off x="0" y="2394751"/>
                <a:ext cx="980533" cy="347485"/>
                <a:chOff x="0" y="0"/>
                <a:chExt cx="980532" cy="347483"/>
              </a:xfrm>
            </p:grpSpPr>
            <p:sp>
              <p:nvSpPr>
                <p:cNvPr id="811" name="Shape 811"/>
                <p:cNvSpPr/>
                <p:nvPr/>
              </p:nvSpPr>
              <p:spPr>
                <a:xfrm>
                  <a:off x="-1" y="0"/>
                  <a:ext cx="980534" cy="347484"/>
                </a:xfrm>
                <a:prstGeom prst="rect">
                  <a:avLst/>
                </a:prstGeom>
                <a:solidFill>
                  <a:srgbClr val="000000"/>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812" name="Shape 812"/>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Apple</a:t>
                  </a:r>
                </a:p>
              </p:txBody>
            </p:sp>
          </p:grpSp>
          <p:grpSp>
            <p:nvGrpSpPr>
              <p:cNvPr id="816" name="Group 816"/>
              <p:cNvGrpSpPr/>
              <p:nvPr/>
            </p:nvGrpSpPr>
            <p:grpSpPr>
              <a:xfrm>
                <a:off x="0" y="2744988"/>
                <a:ext cx="980533" cy="347485"/>
                <a:chOff x="0" y="0"/>
                <a:chExt cx="980532" cy="347483"/>
              </a:xfrm>
            </p:grpSpPr>
            <p:sp>
              <p:nvSpPr>
                <p:cNvPr id="814" name="Shape 814"/>
                <p:cNvSpPr/>
                <p:nvPr/>
              </p:nvSpPr>
              <p:spPr>
                <a:xfrm>
                  <a:off x="-1" y="0"/>
                  <a:ext cx="980534" cy="347484"/>
                </a:xfrm>
                <a:prstGeom prst="rect">
                  <a:avLst/>
                </a:prstGeom>
                <a:solidFill>
                  <a:srgbClr val="00A5D8"/>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815" name="Shape 815"/>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Disney</a:t>
                  </a:r>
                </a:p>
              </p:txBody>
            </p:sp>
          </p:grpSp>
          <p:grpSp>
            <p:nvGrpSpPr>
              <p:cNvPr id="819" name="Group 819"/>
              <p:cNvGrpSpPr/>
              <p:nvPr/>
            </p:nvGrpSpPr>
            <p:grpSpPr>
              <a:xfrm>
                <a:off x="0" y="2044921"/>
                <a:ext cx="980533" cy="347485"/>
                <a:chOff x="0" y="0"/>
                <a:chExt cx="980532" cy="347483"/>
              </a:xfrm>
            </p:grpSpPr>
            <p:sp>
              <p:nvSpPr>
                <p:cNvPr id="817" name="Shape 817"/>
                <p:cNvSpPr/>
                <p:nvPr/>
              </p:nvSpPr>
              <p:spPr>
                <a:xfrm>
                  <a:off x="-1" y="0"/>
                  <a:ext cx="980534" cy="347484"/>
                </a:xfrm>
                <a:prstGeom prst="rect">
                  <a:avLst/>
                </a:prstGeom>
                <a:solidFill>
                  <a:srgbClr val="FAEE40"/>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818" name="Shape 818"/>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Intel</a:t>
                  </a:r>
                </a:p>
              </p:txBody>
            </p:sp>
          </p:grpSp>
          <p:grpSp>
            <p:nvGrpSpPr>
              <p:cNvPr id="822" name="Group 822"/>
              <p:cNvGrpSpPr/>
              <p:nvPr/>
            </p:nvGrpSpPr>
            <p:grpSpPr>
              <a:xfrm>
                <a:off x="0" y="1042451"/>
                <a:ext cx="980533" cy="347485"/>
                <a:chOff x="0" y="0"/>
                <a:chExt cx="980532" cy="347483"/>
              </a:xfrm>
            </p:grpSpPr>
            <p:sp>
              <p:nvSpPr>
                <p:cNvPr id="820" name="Shape 820"/>
                <p:cNvSpPr/>
                <p:nvPr/>
              </p:nvSpPr>
              <p:spPr>
                <a:xfrm>
                  <a:off x="-1" y="0"/>
                  <a:ext cx="980534" cy="347484"/>
                </a:xfrm>
                <a:prstGeom prst="rect">
                  <a:avLst/>
                </a:prstGeom>
                <a:solidFill>
                  <a:srgbClr val="FFC000"/>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821" name="Shape 821"/>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Google</a:t>
                  </a:r>
                </a:p>
              </p:txBody>
            </p:sp>
          </p:grpSp>
          <p:grpSp>
            <p:nvGrpSpPr>
              <p:cNvPr id="825" name="Group 825"/>
              <p:cNvGrpSpPr/>
              <p:nvPr/>
            </p:nvGrpSpPr>
            <p:grpSpPr>
              <a:xfrm>
                <a:off x="0" y="1686434"/>
                <a:ext cx="980533" cy="347485"/>
                <a:chOff x="0" y="0"/>
                <a:chExt cx="980532" cy="347483"/>
              </a:xfrm>
            </p:grpSpPr>
            <p:sp>
              <p:nvSpPr>
                <p:cNvPr id="823" name="Shape 823"/>
                <p:cNvSpPr/>
                <p:nvPr/>
              </p:nvSpPr>
              <p:spPr>
                <a:xfrm>
                  <a:off x="-1" y="0"/>
                  <a:ext cx="980534" cy="347484"/>
                </a:xfrm>
                <a:prstGeom prst="rect">
                  <a:avLst/>
                </a:prstGeom>
                <a:solidFill>
                  <a:srgbClr val="EC2643"/>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824" name="Shape 824"/>
                <p:cNvSpPr/>
                <p:nvPr/>
              </p:nvSpPr>
              <p:spPr>
                <a:xfrm>
                  <a:off x="-1" y="39121"/>
                  <a:ext cx="98053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McDonald’s</a:t>
                  </a:r>
                </a:p>
              </p:txBody>
            </p:sp>
          </p:grpSp>
          <p:grpSp>
            <p:nvGrpSpPr>
              <p:cNvPr id="828" name="Group 828"/>
              <p:cNvGrpSpPr/>
              <p:nvPr/>
            </p:nvGrpSpPr>
            <p:grpSpPr>
              <a:xfrm>
                <a:off x="0" y="3042694"/>
                <a:ext cx="980533" cy="447041"/>
                <a:chOff x="0" y="0"/>
                <a:chExt cx="980532" cy="447040"/>
              </a:xfrm>
            </p:grpSpPr>
            <p:sp>
              <p:nvSpPr>
                <p:cNvPr id="826" name="Shape 826"/>
                <p:cNvSpPr/>
                <p:nvPr/>
              </p:nvSpPr>
              <p:spPr>
                <a:xfrm>
                  <a:off x="0" y="49777"/>
                  <a:ext cx="980533" cy="347485"/>
                </a:xfrm>
                <a:prstGeom prst="rect">
                  <a:avLst/>
                </a:prstGeom>
                <a:solidFill>
                  <a:srgbClr val="7D3D96"/>
                </a:solidFill>
                <a:ln w="12700" cap="flat">
                  <a:noFill/>
                  <a:miter lim="400000"/>
                </a:ln>
                <a:effectLst/>
              </p:spPr>
              <p:txBody>
                <a:bodyPr wrap="square" lIns="0" tIns="0" rIns="0" bIns="0" numCol="1" anchor="ctr">
                  <a:noAutofit/>
                </a:bodyPr>
                <a:lstStyle/>
                <a:p>
                  <a:pPr lvl="0" algn="ctr">
                    <a:defRPr sz="1200">
                      <a:solidFill>
                        <a:srgbClr val="FFFFFF"/>
                      </a:solidFill>
                    </a:defRPr>
                  </a:pPr>
                </a:p>
              </p:txBody>
            </p:sp>
            <p:sp>
              <p:nvSpPr>
                <p:cNvPr id="827" name="Shape 827"/>
                <p:cNvSpPr/>
                <p:nvPr/>
              </p:nvSpPr>
              <p:spPr>
                <a:xfrm>
                  <a:off x="0" y="-1"/>
                  <a:ext cx="980533" cy="447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solidFill>
                        <a:srgbClr val="FFFFFF"/>
                      </a:solidFill>
                    </a:defRPr>
                  </a:lvl1pPr>
                </a:lstStyle>
                <a:p>
                  <a:pPr lvl="0">
                    <a:defRPr sz="1800">
                      <a:solidFill>
                        <a:srgbClr val="000000"/>
                      </a:solidFill>
                    </a:defRPr>
                  </a:pPr>
                  <a:r>
                    <a:rPr sz="1200">
                      <a:solidFill>
                        <a:srgbClr val="FFFFFF"/>
                      </a:solidFill>
                    </a:rPr>
                    <a:t>Hewlett-Packard</a:t>
                  </a:r>
                </a:p>
              </p:txBody>
            </p:sp>
          </p:grpSp>
        </p:grpSp>
        <p:pic>
          <p:nvPicPr>
            <p:cNvPr id="830" name="image38.png"/>
            <p:cNvPicPr/>
            <p:nvPr/>
          </p:nvPicPr>
          <p:blipFill>
            <a:blip r:embed="rId2">
              <a:extLst/>
            </a:blip>
            <a:stretch>
              <a:fillRect/>
            </a:stretch>
          </p:blipFill>
          <p:spPr>
            <a:xfrm rot="2021404">
              <a:off x="666560" y="105384"/>
              <a:ext cx="457987" cy="257677"/>
            </a:xfrm>
            <a:prstGeom prst="rect">
              <a:avLst/>
            </a:prstGeom>
            <a:ln w="12700" cap="flat">
              <a:noFill/>
              <a:miter lim="400000"/>
            </a:ln>
            <a:effectLst/>
          </p:spPr>
        </p:pic>
      </p:grpSp>
      <p:sp>
        <p:nvSpPr>
          <p:cNvPr id="832" name="Shape 832"/>
          <p:cNvSpPr/>
          <p:nvPr/>
        </p:nvSpPr>
        <p:spPr>
          <a:xfrm>
            <a:off x="1873712" y="5976827"/>
            <a:ext cx="6788186" cy="2379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a:solidFill>
                  <a:srgbClr val="FFFFFF"/>
                </a:solidFill>
                <a:latin typeface="Times New Roman"/>
                <a:ea typeface="Times New Roman"/>
                <a:cs typeface="Times New Roman"/>
                <a:sym typeface="Times New Roman"/>
              </a:defRPr>
            </a:lvl1pPr>
          </a:lstStyle>
          <a:p>
            <a:pPr lvl="0">
              <a:defRPr sz="1800">
                <a:solidFill>
                  <a:srgbClr val="000000"/>
                </a:solidFill>
              </a:defRPr>
            </a:pPr>
            <a:r>
              <a:rPr sz="1100">
                <a:solidFill>
                  <a:srgbClr val="FFFFFF"/>
                </a:solidFill>
              </a:rPr>
              <a:t>We can see  a greater change, such as Google’s enter and Nokia’s dropout.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651"/>
                                        </p:tgtEl>
                                        <p:attrNameLst>
                                          <p:attrName>style.visibility</p:attrName>
                                        </p:attrNameLst>
                                      </p:cBhvr>
                                      <p:to>
                                        <p:strVal val="visible"/>
                                      </p:to>
                                    </p:set>
                                    <p:animEffect filter="wipe(left)" transition="in">
                                      <p:cBhvr>
                                        <p:cTn id="7" dur="500"/>
                                        <p:tgtEl>
                                          <p:spTgt spid="651"/>
                                        </p:tgtEl>
                                      </p:cBhvr>
                                    </p:animEffect>
                                  </p:childTnLst>
                                </p:cTn>
                              </p:par>
                            </p:childTnLst>
                          </p:cTn>
                        </p:par>
                        <p:par>
                          <p:cTn id="8" fill="hold">
                            <p:stCondLst>
                              <p:cond delay="500"/>
                            </p:stCondLst>
                            <p:childTnLst>
                              <p:par>
                                <p:cTn id="9" nodeType="afterEffect" presetClass="entr" presetSubtype="0" presetID="1" grpId="2" fill="hold">
                                  <p:stCondLst>
                                    <p:cond delay="0"/>
                                  </p:stCondLst>
                                  <p:iterate type="el" backwards="0">
                                    <p:tmAbs val="0"/>
                                  </p:iterate>
                                  <p:childTnLst>
                                    <p:set>
                                      <p:cBhvr>
                                        <p:cTn id="10" fill="hold"/>
                                        <p:tgtEl>
                                          <p:spTgt spid="654"/>
                                        </p:tgtEl>
                                        <p:attrNameLst>
                                          <p:attrName>style.visibility</p:attrName>
                                        </p:attrNameLst>
                                      </p:cBhvr>
                                      <p:to>
                                        <p:strVal val="visible"/>
                                      </p:to>
                                    </p:set>
                                  </p:childTnLst>
                                </p:cTn>
                              </p:par>
                            </p:childTnLst>
                          </p:cTn>
                        </p:par>
                        <p:par>
                          <p:cTn id="11" fill="hold">
                            <p:stCondLst>
                              <p:cond delay="500"/>
                            </p:stCondLst>
                            <p:childTnLst>
                              <p:par>
                                <p:cTn id="12" nodeType="afterEffect" presetClass="entr" presetSubtype="0" presetID="1" grpId="3" fill="hold">
                                  <p:stCondLst>
                                    <p:cond delay="0"/>
                                  </p:stCondLst>
                                  <p:iterate type="el" backwards="0">
                                    <p:tmAbs val="0"/>
                                  </p:iterate>
                                  <p:childTnLst>
                                    <p:set>
                                      <p:cBhvr>
                                        <p:cTn id="13" fill="hold"/>
                                        <p:tgtEl>
                                          <p:spTgt spid="695"/>
                                        </p:tgtEl>
                                        <p:attrNameLst>
                                          <p:attrName>style.visibility</p:attrName>
                                        </p:attrNameLst>
                                      </p:cBhvr>
                                      <p:to>
                                        <p:strVal val="visible"/>
                                      </p:to>
                                    </p:set>
                                  </p:childTnLst>
                                </p:cTn>
                              </p:par>
                            </p:childTnLst>
                          </p:cTn>
                        </p:par>
                        <p:par>
                          <p:cTn id="14" fill="hold">
                            <p:stCondLst>
                              <p:cond delay="500"/>
                            </p:stCondLst>
                            <p:childTnLst>
                              <p:par>
                                <p:cTn id="15" nodeType="afterEffect" presetClass="entr" presetSubtype="8" presetID="22" grpId="4" fill="hold">
                                  <p:stCondLst>
                                    <p:cond delay="0"/>
                                  </p:stCondLst>
                                  <p:iterate type="el" backwards="0">
                                    <p:tmAbs val="0"/>
                                  </p:iterate>
                                  <p:childTnLst>
                                    <p:set>
                                      <p:cBhvr>
                                        <p:cTn id="16" fill="hold"/>
                                        <p:tgtEl>
                                          <p:spTgt spid="694"/>
                                        </p:tgtEl>
                                        <p:attrNameLst>
                                          <p:attrName>style.visibility</p:attrName>
                                        </p:attrNameLst>
                                      </p:cBhvr>
                                      <p:to>
                                        <p:strVal val="visible"/>
                                      </p:to>
                                    </p:set>
                                    <p:animEffect filter="wipe(left)" transition="in">
                                      <p:cBhvr>
                                        <p:cTn id="17" dur="500"/>
                                        <p:tgtEl>
                                          <p:spTgt spid="694"/>
                                        </p:tgtEl>
                                      </p:cBhvr>
                                    </p:animEffect>
                                  </p:childTnLst>
                                </p:cTn>
                              </p:par>
                            </p:childTnLst>
                          </p:cTn>
                        </p:par>
                        <p:par>
                          <p:cTn id="18" fill="hold">
                            <p:stCondLst>
                              <p:cond delay="1000"/>
                            </p:stCondLst>
                            <p:childTnLst>
                              <p:par>
                                <p:cTn id="19" nodeType="afterEffect" presetClass="entr" presetSubtype="0" presetID="1" grpId="5" fill="hold">
                                  <p:stCondLst>
                                    <p:cond delay="1000"/>
                                  </p:stCondLst>
                                  <p:iterate type="el" backwards="0">
                                    <p:tmAbs val="0"/>
                                  </p:iterate>
                                  <p:childTnLst>
                                    <p:set>
                                      <p:cBhvr>
                                        <p:cTn id="20" fill="hold"/>
                                        <p:tgtEl>
                                          <p:spTgt spid="655"/>
                                        </p:tgtEl>
                                        <p:attrNameLst>
                                          <p:attrName>style.visibility</p:attrName>
                                        </p:attrNameLst>
                                      </p:cBhvr>
                                      <p:to>
                                        <p:strVal val="visible"/>
                                      </p:to>
                                    </p:set>
                                  </p:childTnLst>
                                </p:cTn>
                              </p:par>
                            </p:childTnLst>
                          </p:cTn>
                        </p:par>
                        <p:par>
                          <p:cTn id="21" fill="hold">
                            <p:stCondLst>
                              <p:cond delay="2000"/>
                            </p:stCondLst>
                            <p:childTnLst>
                              <p:par>
                                <p:cTn id="22" nodeType="afterEffect" presetClass="entr" presetSubtype="0" presetID="1" grpId="6" fill="hold">
                                  <p:stCondLst>
                                    <p:cond delay="1000"/>
                                  </p:stCondLst>
                                  <p:iterate type="el" backwards="0">
                                    <p:tmAbs val="0"/>
                                  </p:iterate>
                                  <p:childTnLst>
                                    <p:set>
                                      <p:cBhvr>
                                        <p:cTn id="23" fill="hold"/>
                                        <p:tgtEl>
                                          <p:spTgt spid="696"/>
                                        </p:tgtEl>
                                        <p:attrNameLst>
                                          <p:attrName>style.visibility</p:attrName>
                                        </p:attrNameLst>
                                      </p:cBhvr>
                                      <p:to>
                                        <p:strVal val="visible"/>
                                      </p:to>
                                    </p:set>
                                  </p:childTnLst>
                                </p:cTn>
                              </p:par>
                            </p:childTnLst>
                          </p:cTn>
                        </p:par>
                        <p:par>
                          <p:cTn id="24" fill="hold">
                            <p:stCondLst>
                              <p:cond delay="3000"/>
                            </p:stCondLst>
                            <p:childTnLst>
                              <p:par>
                                <p:cTn id="25" nodeType="afterEffect" presetClass="entr" presetSubtype="8" presetID="22" grpId="7" fill="hold">
                                  <p:stCondLst>
                                    <p:cond delay="1000"/>
                                  </p:stCondLst>
                                  <p:iterate type="el" backwards="0">
                                    <p:tmAbs val="0"/>
                                  </p:iterate>
                                  <p:childTnLst>
                                    <p:set>
                                      <p:cBhvr>
                                        <p:cTn id="26" fill="hold"/>
                                        <p:tgtEl>
                                          <p:spTgt spid="732"/>
                                        </p:tgtEl>
                                        <p:attrNameLst>
                                          <p:attrName>style.visibility</p:attrName>
                                        </p:attrNameLst>
                                      </p:cBhvr>
                                      <p:to>
                                        <p:strVal val="visible"/>
                                      </p:to>
                                    </p:set>
                                    <p:animEffect filter="wipe(left)" transition="in">
                                      <p:cBhvr>
                                        <p:cTn id="27" dur="500"/>
                                        <p:tgtEl>
                                          <p:spTgt spid="732"/>
                                        </p:tgtEl>
                                      </p:cBhvr>
                                    </p:animEffect>
                                  </p:childTnLst>
                                </p:cTn>
                              </p:par>
                            </p:childTnLst>
                          </p:cTn>
                        </p:par>
                        <p:par>
                          <p:cTn id="28" fill="hold">
                            <p:stCondLst>
                              <p:cond delay="4500"/>
                            </p:stCondLst>
                            <p:childTnLst>
                              <p:par>
                                <p:cTn id="29" nodeType="afterEffect" presetClass="entr" presetSubtype="0" presetID="1" grpId="8" fill="hold">
                                  <p:stCondLst>
                                    <p:cond delay="1000"/>
                                  </p:stCondLst>
                                  <p:iterate type="el" backwards="0">
                                    <p:tmAbs val="0"/>
                                  </p:iterate>
                                  <p:childTnLst>
                                    <p:set>
                                      <p:cBhvr>
                                        <p:cTn id="30" fill="hold"/>
                                        <p:tgtEl>
                                          <p:spTgt spid="657"/>
                                        </p:tgtEl>
                                        <p:attrNameLst>
                                          <p:attrName>style.visibility</p:attrName>
                                        </p:attrNameLst>
                                      </p:cBhvr>
                                      <p:to>
                                        <p:strVal val="visible"/>
                                      </p:to>
                                    </p:set>
                                  </p:childTnLst>
                                </p:cTn>
                              </p:par>
                            </p:childTnLst>
                          </p:cTn>
                        </p:par>
                        <p:par>
                          <p:cTn id="31" fill="hold">
                            <p:stCondLst>
                              <p:cond delay="5500"/>
                            </p:stCondLst>
                            <p:childTnLst>
                              <p:par>
                                <p:cTn id="32" nodeType="afterEffect" presetClass="entr" presetSubtype="0" presetID="1" grpId="9" fill="hold">
                                  <p:stCondLst>
                                    <p:cond delay="1000"/>
                                  </p:stCondLst>
                                  <p:iterate type="el" backwards="0">
                                    <p:tmAbs val="0"/>
                                  </p:iterate>
                                  <p:childTnLst>
                                    <p:set>
                                      <p:cBhvr>
                                        <p:cTn id="33" fill="hold"/>
                                        <p:tgtEl>
                                          <p:spTgt spid="697"/>
                                        </p:tgtEl>
                                        <p:attrNameLst>
                                          <p:attrName>style.visibility</p:attrName>
                                        </p:attrNameLst>
                                      </p:cBhvr>
                                      <p:to>
                                        <p:strVal val="visible"/>
                                      </p:to>
                                    </p:set>
                                  </p:childTnLst>
                                </p:cTn>
                              </p:par>
                            </p:childTnLst>
                          </p:cTn>
                        </p:par>
                        <p:par>
                          <p:cTn id="34" fill="hold">
                            <p:stCondLst>
                              <p:cond delay="6500"/>
                            </p:stCondLst>
                            <p:childTnLst>
                              <p:par>
                                <p:cTn id="35" nodeType="afterEffect" presetClass="entr" presetSubtype="8" presetID="22" grpId="10" fill="hold">
                                  <p:stCondLst>
                                    <p:cond delay="1000"/>
                                  </p:stCondLst>
                                  <p:iterate type="el" backwards="0">
                                    <p:tmAbs val="0"/>
                                  </p:iterate>
                                  <p:childTnLst>
                                    <p:set>
                                      <p:cBhvr>
                                        <p:cTn id="36" fill="hold"/>
                                        <p:tgtEl>
                                          <p:spTgt spid="765"/>
                                        </p:tgtEl>
                                        <p:attrNameLst>
                                          <p:attrName>style.visibility</p:attrName>
                                        </p:attrNameLst>
                                      </p:cBhvr>
                                      <p:to>
                                        <p:strVal val="visible"/>
                                      </p:to>
                                    </p:set>
                                    <p:animEffect filter="wipe(left)" transition="in">
                                      <p:cBhvr>
                                        <p:cTn id="37" dur="500"/>
                                        <p:tgtEl>
                                          <p:spTgt spid="765"/>
                                        </p:tgtEl>
                                      </p:cBhvr>
                                    </p:animEffect>
                                  </p:childTnLst>
                                </p:cTn>
                              </p:par>
                            </p:childTnLst>
                          </p:cTn>
                        </p:par>
                        <p:par>
                          <p:cTn id="38" fill="hold">
                            <p:stCondLst>
                              <p:cond delay="8000"/>
                            </p:stCondLst>
                            <p:childTnLst>
                              <p:par>
                                <p:cTn id="39" nodeType="afterEffect" presetClass="entr" presetSubtype="0" presetID="1" grpId="11" fill="hold">
                                  <p:stCondLst>
                                    <p:cond delay="1000"/>
                                  </p:stCondLst>
                                  <p:iterate type="el" backwards="0">
                                    <p:tmAbs val="0"/>
                                  </p:iterate>
                                  <p:childTnLst>
                                    <p:set>
                                      <p:cBhvr>
                                        <p:cTn id="40" fill="hold"/>
                                        <p:tgtEl>
                                          <p:spTgt spid="658"/>
                                        </p:tgtEl>
                                        <p:attrNameLst>
                                          <p:attrName>style.visibility</p:attrName>
                                        </p:attrNameLst>
                                      </p:cBhvr>
                                      <p:to>
                                        <p:strVal val="visible"/>
                                      </p:to>
                                    </p:set>
                                  </p:childTnLst>
                                </p:cTn>
                              </p:par>
                            </p:childTnLst>
                          </p:cTn>
                        </p:par>
                        <p:par>
                          <p:cTn id="41" fill="hold">
                            <p:stCondLst>
                              <p:cond delay="9000"/>
                            </p:stCondLst>
                            <p:childTnLst>
                              <p:par>
                                <p:cTn id="42" nodeType="afterEffect" presetClass="entr" presetSubtype="0" presetID="1" grpId="12" fill="hold">
                                  <p:stCondLst>
                                    <p:cond delay="1000"/>
                                  </p:stCondLst>
                                  <p:iterate type="el" backwards="0">
                                    <p:tmAbs val="0"/>
                                  </p:iterate>
                                  <p:childTnLst>
                                    <p:set>
                                      <p:cBhvr>
                                        <p:cTn id="43" fill="hold"/>
                                        <p:tgtEl>
                                          <p:spTgt spid="698"/>
                                        </p:tgtEl>
                                        <p:attrNameLst>
                                          <p:attrName>style.visibility</p:attrName>
                                        </p:attrNameLst>
                                      </p:cBhvr>
                                      <p:to>
                                        <p:strVal val="visible"/>
                                      </p:to>
                                    </p:set>
                                  </p:childTnLst>
                                </p:cTn>
                              </p:par>
                            </p:childTnLst>
                          </p:cTn>
                        </p:par>
                        <p:par>
                          <p:cTn id="44" fill="hold">
                            <p:stCondLst>
                              <p:cond delay="10000"/>
                            </p:stCondLst>
                            <p:childTnLst>
                              <p:par>
                                <p:cTn id="45" nodeType="afterEffect" presetClass="entr" presetSubtype="8" presetID="22" grpId="13" fill="hold">
                                  <p:stCondLst>
                                    <p:cond delay="1000"/>
                                  </p:stCondLst>
                                  <p:iterate type="el" backwards="0">
                                    <p:tmAbs val="0"/>
                                  </p:iterate>
                                  <p:childTnLst>
                                    <p:set>
                                      <p:cBhvr>
                                        <p:cTn id="46" fill="hold"/>
                                        <p:tgtEl>
                                          <p:spTgt spid="798"/>
                                        </p:tgtEl>
                                        <p:attrNameLst>
                                          <p:attrName>style.visibility</p:attrName>
                                        </p:attrNameLst>
                                      </p:cBhvr>
                                      <p:to>
                                        <p:strVal val="visible"/>
                                      </p:to>
                                    </p:set>
                                    <p:animEffect filter="wipe(left)" transition="in">
                                      <p:cBhvr>
                                        <p:cTn id="47" dur="500"/>
                                        <p:tgtEl>
                                          <p:spTgt spid="798"/>
                                        </p:tgtEl>
                                      </p:cBhvr>
                                    </p:animEffect>
                                  </p:childTnLst>
                                </p:cTn>
                              </p:par>
                            </p:childTnLst>
                          </p:cTn>
                        </p:par>
                        <p:par>
                          <p:cTn id="48" fill="hold">
                            <p:stCondLst>
                              <p:cond delay="11500"/>
                            </p:stCondLst>
                            <p:childTnLst>
                              <p:par>
                                <p:cTn id="49" nodeType="afterEffect" presetClass="entr" presetSubtype="0" presetID="1" grpId="14" fill="hold">
                                  <p:stCondLst>
                                    <p:cond delay="1000"/>
                                  </p:stCondLst>
                                  <p:iterate type="el" backwards="0">
                                    <p:tmAbs val="0"/>
                                  </p:iterate>
                                  <p:childTnLst>
                                    <p:set>
                                      <p:cBhvr>
                                        <p:cTn id="50" fill="hold"/>
                                        <p:tgtEl>
                                          <p:spTgt spid="656"/>
                                        </p:tgtEl>
                                        <p:attrNameLst>
                                          <p:attrName>style.visibility</p:attrName>
                                        </p:attrNameLst>
                                      </p:cBhvr>
                                      <p:to>
                                        <p:strVal val="visible"/>
                                      </p:to>
                                    </p:set>
                                  </p:childTnLst>
                                </p:cTn>
                              </p:par>
                            </p:childTnLst>
                          </p:cTn>
                        </p:par>
                        <p:par>
                          <p:cTn id="51" fill="hold">
                            <p:stCondLst>
                              <p:cond delay="12500"/>
                            </p:stCondLst>
                            <p:childTnLst>
                              <p:par>
                                <p:cTn id="52" nodeType="afterEffect" presetClass="entr" presetSubtype="0" presetID="1" grpId="15" fill="hold">
                                  <p:stCondLst>
                                    <p:cond delay="1000"/>
                                  </p:stCondLst>
                                  <p:iterate type="el" backwards="0">
                                    <p:tmAbs val="0"/>
                                  </p:iterate>
                                  <p:childTnLst>
                                    <p:set>
                                      <p:cBhvr>
                                        <p:cTn id="53" fill="hold"/>
                                        <p:tgtEl>
                                          <p:spTgt spid="699"/>
                                        </p:tgtEl>
                                        <p:attrNameLst>
                                          <p:attrName>style.visibility</p:attrName>
                                        </p:attrNameLst>
                                      </p:cBhvr>
                                      <p:to>
                                        <p:strVal val="visible"/>
                                      </p:to>
                                    </p:set>
                                  </p:childTnLst>
                                </p:cTn>
                              </p:par>
                            </p:childTnLst>
                          </p:cTn>
                        </p:par>
                        <p:par>
                          <p:cTn id="54" fill="hold">
                            <p:stCondLst>
                              <p:cond delay="13500"/>
                            </p:stCondLst>
                            <p:childTnLst>
                              <p:par>
                                <p:cTn id="55" nodeType="afterEffect" presetClass="entr" presetSubtype="8" presetID="22" grpId="16" fill="hold">
                                  <p:stCondLst>
                                    <p:cond delay="1000"/>
                                  </p:stCondLst>
                                  <p:iterate type="el" backwards="0">
                                    <p:tmAbs val="0"/>
                                  </p:iterate>
                                  <p:childTnLst>
                                    <p:set>
                                      <p:cBhvr>
                                        <p:cTn id="56" fill="hold"/>
                                        <p:tgtEl>
                                          <p:spTgt spid="831"/>
                                        </p:tgtEl>
                                        <p:attrNameLst>
                                          <p:attrName>style.visibility</p:attrName>
                                        </p:attrNameLst>
                                      </p:cBhvr>
                                      <p:to>
                                        <p:strVal val="visible"/>
                                      </p:to>
                                    </p:set>
                                    <p:animEffect filter="wipe(left)" transition="in">
                                      <p:cBhvr>
                                        <p:cTn id="57" dur="500"/>
                                        <p:tgtEl>
                                          <p:spTgt spid="831"/>
                                        </p:tgtEl>
                                      </p:cBhvr>
                                    </p:animEffect>
                                  </p:childTnLst>
                                </p:cTn>
                              </p:par>
                            </p:childTnLst>
                          </p:cTn>
                        </p:par>
                        <p:par>
                          <p:cTn id="58" fill="hold">
                            <p:stCondLst>
                              <p:cond delay="15000"/>
                            </p:stCondLst>
                            <p:childTnLst>
                              <p:par>
                                <p:cTn id="59" nodeType="afterEffect" presetClass="entr" presetSubtype="0" presetID="10" grpId="17" fill="hold">
                                  <p:stCondLst>
                                    <p:cond delay="0"/>
                                  </p:stCondLst>
                                  <p:iterate type="el" backwards="0">
                                    <p:tmAbs val="0"/>
                                  </p:iterate>
                                  <p:childTnLst>
                                    <p:set>
                                      <p:cBhvr>
                                        <p:cTn id="60" fill="hold"/>
                                        <p:tgtEl>
                                          <p:spTgt spid="832"/>
                                        </p:tgtEl>
                                        <p:attrNameLst>
                                          <p:attrName>style.visibility</p:attrName>
                                        </p:attrNameLst>
                                      </p:cBhvr>
                                      <p:to>
                                        <p:strVal val="visible"/>
                                      </p:to>
                                    </p:set>
                                    <p:animEffect filter="fade" transition="in">
                                      <p:cBhvr>
                                        <p:cTn id="61" dur="500"/>
                                        <p:tgtEl>
                                          <p:spTgt spid="8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31" grpId="16"/>
      <p:bldP build="whole" bldLvl="1" animBg="1" rev="0" advAuto="0" spid="832" grpId="17"/>
      <p:bldP build="whole" bldLvl="1" animBg="1" rev="0" advAuto="0" spid="655" grpId="5"/>
      <p:bldP build="whole" bldLvl="1" animBg="1" rev="0" advAuto="0" spid="765" grpId="10"/>
      <p:bldP build="whole" bldLvl="1" animBg="1" rev="0" advAuto="0" spid="654" grpId="2"/>
      <p:bldP build="whole" bldLvl="1" animBg="1" rev="0" advAuto="0" spid="658" grpId="11"/>
      <p:bldP build="whole" bldLvl="1" animBg="1" rev="0" advAuto="0" spid="696" grpId="6"/>
      <p:bldP build="whole" bldLvl="1" animBg="1" rev="0" advAuto="0" spid="697" grpId="9"/>
      <p:bldP build="whole" bldLvl="1" animBg="1" rev="0" advAuto="0" spid="695" grpId="3"/>
      <p:bldP build="whole" bldLvl="1" animBg="1" rev="0" advAuto="0" spid="732" grpId="7"/>
      <p:bldP build="whole" bldLvl="1" animBg="1" rev="0" advAuto="0" spid="798" grpId="13"/>
      <p:bldP build="whole" bldLvl="1" animBg="1" rev="0" advAuto="0" spid="694" grpId="4"/>
      <p:bldP build="whole" bldLvl="1" animBg="1" rev="0" advAuto="0" spid="651" grpId="1"/>
      <p:bldP build="whole" bldLvl="1" animBg="1" rev="0" advAuto="0" spid="657" grpId="8"/>
      <p:bldP build="whole" bldLvl="1" animBg="1" rev="0" advAuto="0" spid="656" grpId="14"/>
      <p:bldP build="whole" bldLvl="1" animBg="1" rev="0" advAuto="0" spid="698" grpId="12"/>
      <p:bldP build="whole" bldLvl="1" animBg="1" rev="0" advAuto="0" spid="699" grpId="15"/>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4" name="Shape 834"/>
          <p:cNvSpPr/>
          <p:nvPr/>
        </p:nvSpPr>
        <p:spPr>
          <a:xfrm>
            <a:off x="1747852" y="917188"/>
            <a:ext cx="5072232" cy="3591332"/>
          </a:xfrm>
          <a:prstGeom prst="roundRect">
            <a:avLst>
              <a:gd name="adj" fmla="val 16667"/>
            </a:avLst>
          </a:prstGeom>
          <a:solidFill>
            <a:srgbClr val="FFFFFF"/>
          </a:solidFill>
          <a:ln w="25400">
            <a:solidFill/>
          </a:ln>
        </p:spPr>
        <p:txBody>
          <a:bodyPr lIns="0" tIns="0" rIns="0" bIns="0" anchor="ctr"/>
          <a:lstStyle/>
          <a:p>
            <a:pPr lvl="0" algn="ctr">
              <a:defRPr>
                <a:solidFill>
                  <a:srgbClr val="FFFFFF"/>
                </a:solidFill>
              </a:defRPr>
            </a:pPr>
          </a:p>
        </p:txBody>
      </p:sp>
      <p:sp>
        <p:nvSpPr>
          <p:cNvPr id="835" name="Shape 835"/>
          <p:cNvSpPr/>
          <p:nvPr/>
        </p:nvSpPr>
        <p:spPr>
          <a:xfrm>
            <a:off x="2706440" y="1398004"/>
            <a:ext cx="2889742" cy="1747588"/>
          </a:xfrm>
          <a:prstGeom prst="roundRect">
            <a:avLst>
              <a:gd name="adj" fmla="val 16667"/>
            </a:avLst>
          </a:prstGeom>
          <a:solidFill>
            <a:srgbClr val="FFFFFF"/>
          </a:solidFill>
          <a:ln w="25400">
            <a:solidFill/>
          </a:ln>
        </p:spPr>
        <p:txBody>
          <a:bodyPr lIns="0" tIns="0" rIns="0" bIns="0" anchor="ctr"/>
          <a:lstStyle/>
          <a:p>
            <a:pPr lvl="0" algn="ctr"/>
          </a:p>
        </p:txBody>
      </p:sp>
      <p:sp>
        <p:nvSpPr>
          <p:cNvPr id="836" name="Shape 836"/>
          <p:cNvSpPr/>
          <p:nvPr/>
        </p:nvSpPr>
        <p:spPr>
          <a:xfrm>
            <a:off x="7380312" y="-1"/>
            <a:ext cx="1763689" cy="5589242"/>
          </a:xfrm>
          <a:prstGeom prst="rect">
            <a:avLst/>
          </a:prstGeom>
          <a:solidFill>
            <a:srgbClr val="F89C0D"/>
          </a:solidFill>
          <a:ln w="12700">
            <a:miter lim="400000"/>
          </a:ln>
        </p:spPr>
        <p:txBody>
          <a:bodyPr lIns="0" tIns="0" rIns="0" bIns="0" anchor="ctr"/>
          <a:lstStyle/>
          <a:p>
            <a:pPr lvl="0" algn="ctr">
              <a:defRPr>
                <a:solidFill>
                  <a:srgbClr val="FFFFFF"/>
                </a:solidFill>
              </a:defRPr>
            </a:pPr>
          </a:p>
        </p:txBody>
      </p:sp>
      <p:sp>
        <p:nvSpPr>
          <p:cNvPr id="837" name="Shape 837"/>
          <p:cNvSpPr/>
          <p:nvPr/>
        </p:nvSpPr>
        <p:spPr>
          <a:xfrm>
            <a:off x="-30258" y="5589239"/>
            <a:ext cx="7410571" cy="1268761"/>
          </a:xfrm>
          <a:prstGeom prst="rect">
            <a:avLst/>
          </a:prstGeom>
          <a:solidFill>
            <a:srgbClr val="F56617"/>
          </a:solidFill>
          <a:ln w="12700">
            <a:miter lim="400000"/>
          </a:ln>
        </p:spPr>
        <p:txBody>
          <a:bodyPr lIns="0" tIns="0" rIns="0" bIns="0" anchor="ctr"/>
          <a:lstStyle/>
          <a:p>
            <a:pPr lvl="0" algn="ctr">
              <a:defRPr>
                <a:solidFill>
                  <a:srgbClr val="FFFFFF"/>
                </a:solidFill>
              </a:defRPr>
            </a:pPr>
          </a:p>
        </p:txBody>
      </p:sp>
      <p:sp>
        <p:nvSpPr>
          <p:cNvPr id="838" name="Shape 838"/>
          <p:cNvSpPr/>
          <p:nvPr/>
        </p:nvSpPr>
        <p:spPr>
          <a:xfrm>
            <a:off x="7380312" y="5589239"/>
            <a:ext cx="1763689" cy="1268761"/>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839" name="Shape 839"/>
          <p:cNvSpPr/>
          <p:nvPr/>
        </p:nvSpPr>
        <p:spPr>
          <a:xfrm>
            <a:off x="92750" y="177214"/>
            <a:ext cx="2162287"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Brand ranking</a:t>
            </a:r>
          </a:p>
        </p:txBody>
      </p:sp>
      <p:sp>
        <p:nvSpPr>
          <p:cNvPr id="840" name="Shape 840"/>
          <p:cNvSpPr/>
          <p:nvPr/>
        </p:nvSpPr>
        <p:spPr>
          <a:xfrm>
            <a:off x="1646482" y="180270"/>
            <a:ext cx="608555"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200"/>
            </a:lvl1pPr>
          </a:lstStyle>
          <a:p>
            <a:pPr lvl="0">
              <a:defRPr sz="1800"/>
            </a:pPr>
            <a:r>
              <a:rPr sz="2200"/>
              <a:t>&gt;</a:t>
            </a:r>
          </a:p>
        </p:txBody>
      </p:sp>
      <p:sp>
        <p:nvSpPr>
          <p:cNvPr id="841" name="Shape 841"/>
          <p:cNvSpPr/>
          <p:nvPr/>
        </p:nvSpPr>
        <p:spPr>
          <a:xfrm>
            <a:off x="2092056" y="180270"/>
            <a:ext cx="4025741"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TOP 10 brands in the world</a:t>
            </a:r>
          </a:p>
        </p:txBody>
      </p:sp>
      <p:grpSp>
        <p:nvGrpSpPr>
          <p:cNvPr id="849" name="Group 849"/>
          <p:cNvGrpSpPr/>
          <p:nvPr/>
        </p:nvGrpSpPr>
        <p:grpSpPr>
          <a:xfrm>
            <a:off x="2732765" y="1465389"/>
            <a:ext cx="2813368" cy="1581164"/>
            <a:chOff x="0" y="0"/>
            <a:chExt cx="2813366" cy="1581163"/>
          </a:xfrm>
        </p:grpSpPr>
        <p:pic>
          <p:nvPicPr>
            <p:cNvPr id="842" name="image2.gif" descr="http://www.interbrand.com/Libraries/BGB/bgb_microsoft_gif.sflb.ashx"/>
            <p:cNvPicPr/>
            <p:nvPr/>
          </p:nvPicPr>
          <p:blipFill>
            <a:blip r:embed="rId2">
              <a:extLst/>
            </a:blip>
            <a:stretch>
              <a:fillRect/>
            </a:stretch>
          </p:blipFill>
          <p:spPr>
            <a:xfrm>
              <a:off x="1884521" y="1123357"/>
              <a:ext cx="928846" cy="457694"/>
            </a:xfrm>
            <a:prstGeom prst="rect">
              <a:avLst/>
            </a:prstGeom>
            <a:ln w="12700" cap="flat">
              <a:noFill/>
              <a:miter lim="400000"/>
            </a:ln>
            <a:effectLst/>
          </p:spPr>
        </p:pic>
        <p:pic>
          <p:nvPicPr>
            <p:cNvPr id="843" name="image4.gif" descr="http://www.interbrand.com/Libraries/BGB/bgb_mcdonalds_gif.sflb.ashx"/>
            <p:cNvPicPr/>
            <p:nvPr/>
          </p:nvPicPr>
          <p:blipFill>
            <a:blip r:embed="rId3">
              <a:extLst/>
            </a:blip>
            <a:stretch>
              <a:fillRect/>
            </a:stretch>
          </p:blipFill>
          <p:spPr>
            <a:xfrm>
              <a:off x="1618868" y="490580"/>
              <a:ext cx="928846" cy="457693"/>
            </a:xfrm>
            <a:prstGeom prst="rect">
              <a:avLst/>
            </a:prstGeom>
            <a:ln w="12700" cap="flat">
              <a:noFill/>
              <a:miter lim="400000"/>
            </a:ln>
            <a:effectLst/>
          </p:spPr>
        </p:pic>
        <p:pic>
          <p:nvPicPr>
            <p:cNvPr id="844" name="image6.png" descr="http://www.interbrand.com/Libraries/BGB/bgb_coke_gif.sflb.ashx"/>
            <p:cNvPicPr/>
            <p:nvPr/>
          </p:nvPicPr>
          <p:blipFill>
            <a:blip r:embed="rId4">
              <a:extLst/>
            </a:blip>
            <a:stretch>
              <a:fillRect/>
            </a:stretch>
          </p:blipFill>
          <p:spPr>
            <a:xfrm>
              <a:off x="359930" y="-1"/>
              <a:ext cx="955677" cy="470914"/>
            </a:xfrm>
            <a:prstGeom prst="rect">
              <a:avLst/>
            </a:prstGeom>
            <a:ln w="12700" cap="flat">
              <a:noFill/>
              <a:miter lim="400000"/>
            </a:ln>
            <a:effectLst/>
          </p:spPr>
        </p:pic>
        <p:pic>
          <p:nvPicPr>
            <p:cNvPr id="845" name="image8.gif" descr="http://www.interbrand.com/Libraries/BGB/bgb_ibm_gif.sflb.ashx"/>
            <p:cNvPicPr/>
            <p:nvPr/>
          </p:nvPicPr>
          <p:blipFill>
            <a:blip r:embed="rId5">
              <a:extLst/>
            </a:blip>
            <a:stretch>
              <a:fillRect/>
            </a:stretch>
          </p:blipFill>
          <p:spPr>
            <a:xfrm>
              <a:off x="1618869" y="13220"/>
              <a:ext cx="928846" cy="457693"/>
            </a:xfrm>
            <a:prstGeom prst="rect">
              <a:avLst/>
            </a:prstGeom>
            <a:ln w="12700" cap="flat">
              <a:noFill/>
              <a:miter lim="400000"/>
            </a:ln>
            <a:effectLst/>
          </p:spPr>
        </p:pic>
        <p:pic>
          <p:nvPicPr>
            <p:cNvPr id="846" name="image9.gif" descr="http://www.interbrand.com/Libraries/BGB/bgb_ge_gif.sflb.ashx"/>
            <p:cNvPicPr/>
            <p:nvPr/>
          </p:nvPicPr>
          <p:blipFill>
            <a:blip r:embed="rId6">
              <a:extLst/>
            </a:blip>
            <a:stretch>
              <a:fillRect/>
            </a:stretch>
          </p:blipFill>
          <p:spPr>
            <a:xfrm>
              <a:off x="955675" y="1071214"/>
              <a:ext cx="928847" cy="457693"/>
            </a:xfrm>
            <a:prstGeom prst="rect">
              <a:avLst/>
            </a:prstGeom>
            <a:ln w="12700" cap="flat">
              <a:noFill/>
              <a:miter lim="400000"/>
            </a:ln>
            <a:effectLst/>
          </p:spPr>
        </p:pic>
        <p:pic>
          <p:nvPicPr>
            <p:cNvPr id="847" name="image10.gif" descr="http://www.interbrand.com/Libraries/BGB/bgb_intel_gif.sflb.ashx"/>
            <p:cNvPicPr/>
            <p:nvPr/>
          </p:nvPicPr>
          <p:blipFill>
            <a:blip r:embed="rId7">
              <a:extLst/>
            </a:blip>
            <a:stretch>
              <a:fillRect/>
            </a:stretch>
          </p:blipFill>
          <p:spPr>
            <a:xfrm>
              <a:off x="386761" y="490580"/>
              <a:ext cx="928846" cy="457693"/>
            </a:xfrm>
            <a:prstGeom prst="rect">
              <a:avLst/>
            </a:prstGeom>
            <a:ln w="12700" cap="flat">
              <a:noFill/>
              <a:miter lim="400000"/>
            </a:ln>
            <a:effectLst/>
          </p:spPr>
        </p:pic>
        <p:pic>
          <p:nvPicPr>
            <p:cNvPr id="848" name="image11.png" descr="http://www.interbrand.com/Libraries/BGB/bgb_disney_gif.sflb.ashx"/>
            <p:cNvPicPr/>
            <p:nvPr/>
          </p:nvPicPr>
          <p:blipFill>
            <a:blip r:embed="rId8">
              <a:extLst/>
            </a:blip>
            <a:stretch>
              <a:fillRect/>
            </a:stretch>
          </p:blipFill>
          <p:spPr>
            <a:xfrm>
              <a:off x="-1" y="1123470"/>
              <a:ext cx="928847" cy="457693"/>
            </a:xfrm>
            <a:prstGeom prst="rect">
              <a:avLst/>
            </a:prstGeom>
            <a:ln w="12700" cap="flat">
              <a:noFill/>
              <a:miter lim="400000"/>
            </a:ln>
            <a:effectLst/>
          </p:spPr>
        </p:pic>
      </p:grpSp>
      <p:sp>
        <p:nvSpPr>
          <p:cNvPr id="850" name="Shape 850"/>
          <p:cNvSpPr/>
          <p:nvPr/>
        </p:nvSpPr>
        <p:spPr>
          <a:xfrm>
            <a:off x="2707993" y="3478422"/>
            <a:ext cx="2889742" cy="720081"/>
          </a:xfrm>
          <a:prstGeom prst="roundRect">
            <a:avLst>
              <a:gd name="adj" fmla="val 16667"/>
            </a:avLst>
          </a:prstGeom>
          <a:solidFill>
            <a:srgbClr val="FFFFFF"/>
          </a:solidFill>
          <a:ln w="25400">
            <a:solidFill/>
          </a:ln>
        </p:spPr>
        <p:txBody>
          <a:bodyPr lIns="0" tIns="0" rIns="0" bIns="0" anchor="ctr"/>
          <a:lstStyle/>
          <a:p>
            <a:pPr lvl="0" algn="ctr"/>
          </a:p>
        </p:txBody>
      </p:sp>
      <p:grpSp>
        <p:nvGrpSpPr>
          <p:cNvPr id="854" name="Group 854"/>
          <p:cNvGrpSpPr/>
          <p:nvPr/>
        </p:nvGrpSpPr>
        <p:grpSpPr>
          <a:xfrm>
            <a:off x="2707993" y="3593669"/>
            <a:ext cx="2749629" cy="489590"/>
            <a:chOff x="0" y="0"/>
            <a:chExt cx="2749628" cy="489589"/>
          </a:xfrm>
        </p:grpSpPr>
        <p:pic>
          <p:nvPicPr>
            <p:cNvPr id="851" name="image5.gif" descr="http://www.interbrand.com/Libraries/BGB/bgb_nokia_gif.sflb.ashx"/>
            <p:cNvPicPr/>
            <p:nvPr/>
          </p:nvPicPr>
          <p:blipFill>
            <a:blip r:embed="rId9">
              <a:extLst/>
            </a:blip>
            <a:stretch>
              <a:fillRect/>
            </a:stretch>
          </p:blipFill>
          <p:spPr>
            <a:xfrm>
              <a:off x="1086813" y="15947"/>
              <a:ext cx="928846" cy="457694"/>
            </a:xfrm>
            <a:prstGeom prst="rect">
              <a:avLst/>
            </a:prstGeom>
            <a:ln w="12700" cap="flat">
              <a:noFill/>
              <a:miter lim="400000"/>
            </a:ln>
            <a:effectLst/>
          </p:spPr>
        </p:pic>
        <p:pic>
          <p:nvPicPr>
            <p:cNvPr id="852" name="image13.png" descr="http://www.interbrand.com/Libraries/BGB/bgb_mercedes_benz_gif.sflb.ashx"/>
            <p:cNvPicPr/>
            <p:nvPr/>
          </p:nvPicPr>
          <p:blipFill>
            <a:blip r:embed="rId10">
              <a:extLst/>
            </a:blip>
            <a:stretch>
              <a:fillRect/>
            </a:stretch>
          </p:blipFill>
          <p:spPr>
            <a:xfrm>
              <a:off x="0" y="0"/>
              <a:ext cx="993579" cy="489590"/>
            </a:xfrm>
            <a:prstGeom prst="rect">
              <a:avLst/>
            </a:prstGeom>
            <a:ln w="12700" cap="flat">
              <a:noFill/>
              <a:miter lim="400000"/>
            </a:ln>
            <a:effectLst/>
          </p:spPr>
        </p:pic>
        <p:pic>
          <p:nvPicPr>
            <p:cNvPr id="853" name="image39.jpg" descr="http://imgsrc.baidu.com/baike/pic/item/d089b9866deb7d0466096e13.jpg"/>
            <p:cNvPicPr/>
            <p:nvPr/>
          </p:nvPicPr>
          <p:blipFill>
            <a:blip r:embed="rId11">
              <a:extLst/>
            </a:blip>
            <a:stretch>
              <a:fillRect/>
            </a:stretch>
          </p:blipFill>
          <p:spPr>
            <a:xfrm>
              <a:off x="2193319" y="36178"/>
              <a:ext cx="556310" cy="417233"/>
            </a:xfrm>
            <a:prstGeom prst="rect">
              <a:avLst/>
            </a:prstGeom>
            <a:ln w="12700" cap="flat">
              <a:noFill/>
              <a:miter lim="400000"/>
            </a:ln>
            <a:effectLst/>
          </p:spPr>
        </p:pic>
      </p:grpSp>
      <p:grpSp>
        <p:nvGrpSpPr>
          <p:cNvPr id="860" name="Group 860"/>
          <p:cNvGrpSpPr/>
          <p:nvPr/>
        </p:nvGrpSpPr>
        <p:grpSpPr>
          <a:xfrm>
            <a:off x="9376498" y="3478422"/>
            <a:ext cx="2889742" cy="720081"/>
            <a:chOff x="0" y="0"/>
            <a:chExt cx="2889741" cy="720080"/>
          </a:xfrm>
        </p:grpSpPr>
        <p:sp>
          <p:nvSpPr>
            <p:cNvPr id="855" name="Shape 855"/>
            <p:cNvSpPr/>
            <p:nvPr/>
          </p:nvSpPr>
          <p:spPr>
            <a:xfrm>
              <a:off x="0" y="-1"/>
              <a:ext cx="2889742" cy="720082"/>
            </a:xfrm>
            <a:prstGeom prst="roundRect">
              <a:avLst>
                <a:gd name="adj" fmla="val 16667"/>
              </a:avLst>
            </a:prstGeom>
            <a:solidFill>
              <a:srgbClr val="FFFFFF"/>
            </a:solidFill>
            <a:ln w="25400" cap="flat">
              <a:solidFill>
                <a:srgbClr val="000000"/>
              </a:solidFill>
              <a:prstDash val="solid"/>
              <a:bevel/>
            </a:ln>
            <a:effectLst/>
          </p:spPr>
          <p:txBody>
            <a:bodyPr wrap="square" lIns="0" tIns="0" rIns="0" bIns="0" numCol="1" anchor="ctr">
              <a:noAutofit/>
            </a:bodyPr>
            <a:lstStyle/>
            <a:p>
              <a:pPr lvl="0" algn="ctr"/>
            </a:p>
          </p:txBody>
        </p:sp>
        <p:grpSp>
          <p:nvGrpSpPr>
            <p:cNvPr id="859" name="Group 859"/>
            <p:cNvGrpSpPr/>
            <p:nvPr/>
          </p:nvGrpSpPr>
          <p:grpSpPr>
            <a:xfrm>
              <a:off x="235233" y="124583"/>
              <a:ext cx="2195056" cy="470914"/>
              <a:chOff x="0" y="0"/>
              <a:chExt cx="2195054" cy="470913"/>
            </a:xfrm>
          </p:grpSpPr>
          <p:pic>
            <p:nvPicPr>
              <p:cNvPr id="856" name="image3.gif" descr="http://www.interbrand.com/Libraries/BGB/bgb_google_gif.sflb.ashx"/>
              <p:cNvPicPr/>
              <p:nvPr/>
            </p:nvPicPr>
            <p:blipFill>
              <a:blip r:embed="rId12">
                <a:extLst/>
              </a:blip>
              <a:stretch>
                <a:fillRect/>
              </a:stretch>
            </p:blipFill>
            <p:spPr>
              <a:xfrm>
                <a:off x="-1" y="6609"/>
                <a:ext cx="928847" cy="457694"/>
              </a:xfrm>
              <a:prstGeom prst="rect">
                <a:avLst/>
              </a:prstGeom>
              <a:ln w="12700" cap="flat">
                <a:noFill/>
                <a:miter lim="400000"/>
              </a:ln>
              <a:effectLst/>
            </p:spPr>
          </p:pic>
          <p:pic>
            <p:nvPicPr>
              <p:cNvPr id="857" name="image40.jpg" descr="http://imgsrc.baidu.com/baike/pic/item/72ccb7770a327376b051b9ab.jpg"/>
              <p:cNvPicPr/>
              <p:nvPr/>
            </p:nvPicPr>
            <p:blipFill>
              <a:blip r:embed="rId13">
                <a:extLst/>
              </a:blip>
              <a:stretch>
                <a:fillRect/>
              </a:stretch>
            </p:blipFill>
            <p:spPr>
              <a:xfrm>
                <a:off x="1865900" y="30418"/>
                <a:ext cx="329155" cy="410078"/>
              </a:xfrm>
              <a:prstGeom prst="rect">
                <a:avLst/>
              </a:prstGeom>
              <a:ln w="12700" cap="flat">
                <a:noFill/>
                <a:miter lim="400000"/>
              </a:ln>
              <a:effectLst/>
            </p:spPr>
          </p:pic>
          <p:pic>
            <p:nvPicPr>
              <p:cNvPr id="858" name="image12.png" descr="http://www.interbrand.com/Libraries/BGB/bgb_hp_gif.sflb.ashx"/>
              <p:cNvPicPr/>
              <p:nvPr/>
            </p:nvPicPr>
            <p:blipFill>
              <a:blip r:embed="rId14">
                <a:extLst/>
              </a:blip>
              <a:stretch>
                <a:fillRect/>
              </a:stretch>
            </p:blipFill>
            <p:spPr>
              <a:xfrm>
                <a:off x="831948" y="0"/>
                <a:ext cx="955677" cy="470914"/>
              </a:xfrm>
              <a:prstGeom prst="rect">
                <a:avLst/>
              </a:prstGeom>
              <a:ln w="12700" cap="flat">
                <a:noFill/>
                <a:miter lim="400000"/>
              </a:ln>
              <a:effectLst/>
            </p:spPr>
          </p:pic>
        </p:grpSp>
      </p:grpSp>
      <p:grpSp>
        <p:nvGrpSpPr>
          <p:cNvPr id="863" name="Group 863"/>
          <p:cNvGrpSpPr/>
          <p:nvPr/>
        </p:nvGrpSpPr>
        <p:grpSpPr>
          <a:xfrm>
            <a:off x="5741651" y="611157"/>
            <a:ext cx="1406533" cy="949972"/>
            <a:chOff x="0" y="0"/>
            <a:chExt cx="1406531" cy="949970"/>
          </a:xfrm>
        </p:grpSpPr>
        <p:sp>
          <p:nvSpPr>
            <p:cNvPr id="861" name="Shape 861"/>
            <p:cNvSpPr/>
            <p:nvPr/>
          </p:nvSpPr>
          <p:spPr>
            <a:xfrm>
              <a:off x="0" y="0"/>
              <a:ext cx="1406532" cy="949971"/>
            </a:xfrm>
            <a:prstGeom prst="roundRect">
              <a:avLst>
                <a:gd name="adj" fmla="val 16667"/>
              </a:avLst>
            </a:prstGeom>
            <a:solidFill>
              <a:srgbClr val="FFFFFF"/>
            </a:solidFill>
            <a:ln w="25400" cap="flat">
              <a:solidFill>
                <a:srgbClr val="000000"/>
              </a:solidFill>
              <a:prstDash val="solid"/>
              <a:bevel/>
            </a:ln>
            <a:effectLst/>
          </p:spPr>
          <p:txBody>
            <a:bodyPr wrap="square" lIns="0" tIns="0" rIns="0" bIns="0" numCol="1" anchor="ctr">
              <a:noAutofit/>
            </a:bodyPr>
            <a:lstStyle/>
            <a:p>
              <a:pPr lvl="0" algn="ctr"/>
            </a:p>
          </p:txBody>
        </p:sp>
        <p:sp>
          <p:nvSpPr>
            <p:cNvPr id="862" name="Shape 862"/>
            <p:cNvSpPr/>
            <p:nvPr/>
          </p:nvSpPr>
          <p:spPr>
            <a:xfrm>
              <a:off x="46373" y="213365"/>
              <a:ext cx="1313786" cy="523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2800">
                  <a:latin typeface="Britannic Bold"/>
                  <a:ea typeface="Britannic Bold"/>
                  <a:cs typeface="Britannic Bold"/>
                  <a:sym typeface="Britannic Bold"/>
                </a:defRPr>
              </a:lvl1pPr>
            </a:lstStyle>
            <a:p>
              <a:pPr lvl="0">
                <a:defRPr b="0" sz="1800"/>
              </a:pPr>
              <a:r>
                <a:rPr b="1" sz="2800"/>
                <a:t>TOP10</a:t>
              </a:r>
            </a:p>
          </p:txBody>
        </p:sp>
      </p:grpSp>
      <p:sp>
        <p:nvSpPr>
          <p:cNvPr id="864" name="Shape 864"/>
          <p:cNvSpPr/>
          <p:nvPr/>
        </p:nvSpPr>
        <p:spPr>
          <a:xfrm>
            <a:off x="7418609" y="1814166"/>
            <a:ext cx="1701459"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FFFFFF"/>
                </a:solidFill>
                <a:latin typeface="汉仪菱心体简"/>
                <a:ea typeface="汉仪菱心体简"/>
                <a:cs typeface="汉仪菱心体简"/>
                <a:sym typeface="汉仪菱心体简"/>
              </a:defRPr>
            </a:lvl1pPr>
          </a:lstStyle>
          <a:p>
            <a:pPr lvl="0">
              <a:defRPr sz="1800">
                <a:solidFill>
                  <a:srgbClr val="000000"/>
                </a:solidFill>
              </a:defRPr>
            </a:pPr>
            <a:r>
              <a:rPr sz="4000">
                <a:solidFill>
                  <a:srgbClr val="FFFFFF"/>
                </a:solidFill>
              </a:rPr>
              <a:t>2002</a:t>
            </a:r>
          </a:p>
        </p:txBody>
      </p:sp>
      <p:sp>
        <p:nvSpPr>
          <p:cNvPr id="865" name="Shape 865"/>
          <p:cNvSpPr/>
          <p:nvPr/>
        </p:nvSpPr>
        <p:spPr>
          <a:xfrm>
            <a:off x="7418609" y="1781208"/>
            <a:ext cx="1701459"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FFFFFF"/>
                </a:solidFill>
                <a:latin typeface="汉仪菱心体简"/>
                <a:ea typeface="汉仪菱心体简"/>
                <a:cs typeface="汉仪菱心体简"/>
                <a:sym typeface="汉仪菱心体简"/>
              </a:defRPr>
            </a:lvl1pPr>
          </a:lstStyle>
          <a:p>
            <a:pPr lvl="0">
              <a:defRPr sz="1800">
                <a:solidFill>
                  <a:srgbClr val="000000"/>
                </a:solidFill>
              </a:defRPr>
            </a:pPr>
            <a:r>
              <a:rPr sz="4000">
                <a:solidFill>
                  <a:srgbClr val="FFFFFF"/>
                </a:solidFill>
              </a:rPr>
              <a:t>2011</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8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xit" presetSubtype="0" presetID="1" grpId="2" fill="hold">
                                  <p:stCondLst>
                                    <p:cond delay="0"/>
                                  </p:stCondLst>
                                  <p:iterate type="el" backwards="0">
                                    <p:tmAbs val="0"/>
                                  </p:iterate>
                                  <p:childTnLst>
                                    <p:set>
                                      <p:cBhvr>
                                        <p:cTn id="10" fill="hold">
                                          <p:stCondLst>
                                            <p:cond delay="0"/>
                                          </p:stCondLst>
                                        </p:cTn>
                                        <p:tgtEl>
                                          <p:spTgt spid="864"/>
                                        </p:tgtEl>
                                        <p:attrNameLst>
                                          <p:attrName>style.visibility</p:attrName>
                                        </p:attrNameLst>
                                      </p:cBhvr>
                                      <p:to>
                                        <p:strVal val="hidden"/>
                                      </p:to>
                                    </p:set>
                                  </p:childTnLst>
                                </p:cTn>
                              </p:par>
                            </p:childTnLst>
                          </p:cTn>
                        </p:par>
                        <p:par>
                          <p:cTn id="11" fill="hold">
                            <p:stCondLst>
                              <p:cond delay="0"/>
                            </p:stCondLst>
                            <p:childTnLst>
                              <p:par>
                                <p:cTn id="12" nodeType="afterEffect" presetClass="entr" presetSubtype="0" presetID="10" grpId="3" fill="hold">
                                  <p:stCondLst>
                                    <p:cond delay="0"/>
                                  </p:stCondLst>
                                  <p:iterate type="el" backwards="0">
                                    <p:tmAbs val="0"/>
                                  </p:iterate>
                                  <p:childTnLst>
                                    <p:set>
                                      <p:cBhvr>
                                        <p:cTn id="13" fill="hold"/>
                                        <p:tgtEl>
                                          <p:spTgt spid="865"/>
                                        </p:tgtEl>
                                        <p:attrNameLst>
                                          <p:attrName>style.visibility</p:attrName>
                                        </p:attrNameLst>
                                      </p:cBhvr>
                                      <p:to>
                                        <p:strVal val="visible"/>
                                      </p:to>
                                    </p:set>
                                    <p:animEffect filter="fade" transition="in">
                                      <p:cBhvr>
                                        <p:cTn id="14" dur="1000"/>
                                        <p:tgtEl>
                                          <p:spTgt spid="865"/>
                                        </p:tgtEl>
                                      </p:cBhvr>
                                    </p:animEffect>
                                  </p:childTnLst>
                                </p:cTn>
                              </p:par>
                            </p:childTnLst>
                          </p:cTn>
                        </p:par>
                        <p:par>
                          <p:cTn id="15" fill="hold">
                            <p:stCondLst>
                              <p:cond delay="1000"/>
                            </p:stCondLst>
                            <p:childTnLst>
                              <p:par>
                                <p:cTn id="16" nodeType="afterEffect" presetClass="entr" presetSubtype="0" presetID="1" grpId="4" fill="hold">
                                  <p:stCondLst>
                                    <p:cond delay="0"/>
                                  </p:stCondLst>
                                  <p:iterate type="el" backwards="0">
                                    <p:tmAbs val="0"/>
                                  </p:iterate>
                                  <p:childTnLst>
                                    <p:set>
                                      <p:cBhvr>
                                        <p:cTn id="17" fill="hold"/>
                                        <p:tgtEl>
                                          <p:spTgt spid="850"/>
                                        </p:tgtEl>
                                        <p:attrNameLst>
                                          <p:attrName>style.visibility</p:attrName>
                                        </p:attrNameLst>
                                      </p:cBhvr>
                                      <p:to>
                                        <p:strVal val="visible"/>
                                      </p:to>
                                    </p:set>
                                  </p:childTnLst>
                                </p:cTn>
                              </p:par>
                            </p:childTnLst>
                          </p:cTn>
                        </p:par>
                        <p:par>
                          <p:cTn id="18" fill="hold">
                            <p:stCondLst>
                              <p:cond delay="1000"/>
                            </p:stCondLst>
                            <p:childTnLst>
                              <p:par>
                                <p:cTn id="19" nodeType="afterEffect" presetClass="exit" presetSubtype="8" presetID="2" grpId="5" fill="hold">
                                  <p:stCondLst>
                                    <p:cond delay="1000"/>
                                  </p:stCondLst>
                                  <p:iterate type="el" backwards="0">
                                    <p:tmAbs val="0"/>
                                  </p:iterate>
                                  <p:childTnLst>
                                    <p:anim calcmode="lin" valueType="num">
                                      <p:cBhvr>
                                        <p:cTn id="20" dur="500" fill="hold"/>
                                        <p:tgtEl>
                                          <p:spTgt spid="850"/>
                                        </p:tgtEl>
                                        <p:attrNameLst>
                                          <p:attrName>ppt_x</p:attrName>
                                        </p:attrNameLst>
                                      </p:cBhvr>
                                      <p:tavLst>
                                        <p:tav tm="0">
                                          <p:val>
                                            <p:strVal val="ppt_x"/>
                                          </p:val>
                                        </p:tav>
                                        <p:tav tm="100000">
                                          <p:val>
                                            <p:strVal val="0-ppt_w/2"/>
                                          </p:val>
                                        </p:tav>
                                      </p:tavLst>
                                    </p:anim>
                                    <p:anim calcmode="lin" valueType="num">
                                      <p:cBhvr>
                                        <p:cTn id="21" dur="500" fill="hold"/>
                                        <p:tgtEl>
                                          <p:spTgt spid="850"/>
                                        </p:tgtEl>
                                        <p:attrNameLst>
                                          <p:attrName>ppt_y</p:attrName>
                                        </p:attrNameLst>
                                      </p:cBhvr>
                                      <p:tavLst>
                                        <p:tav tm="0">
                                          <p:val>
                                            <p:strVal val="ppt_y"/>
                                          </p:val>
                                        </p:tav>
                                        <p:tav tm="100000">
                                          <p:val>
                                            <p:strVal val="ppt_y"/>
                                          </p:val>
                                        </p:tav>
                                      </p:tavLst>
                                    </p:anim>
                                    <p:set>
                                      <p:cBhvr>
                                        <p:cTn id="22" fill="hold">
                                          <p:stCondLst>
                                            <p:cond delay="499"/>
                                          </p:stCondLst>
                                        </p:cTn>
                                        <p:tgtEl>
                                          <p:spTgt spid="850"/>
                                        </p:tgtEl>
                                        <p:attrNameLst>
                                          <p:attrName>style.visibility</p:attrName>
                                        </p:attrNameLst>
                                      </p:cBhvr>
                                      <p:to>
                                        <p:strVal val="hidden"/>
                                      </p:to>
                                    </p:set>
                                  </p:childTnLst>
                                </p:cTn>
                              </p:par>
                            </p:childTnLst>
                          </p:cTn>
                        </p:par>
                        <p:par>
                          <p:cTn id="23" fill="hold">
                            <p:stCondLst>
                              <p:cond delay="2500"/>
                            </p:stCondLst>
                            <p:childTnLst>
                              <p:par>
                                <p:cTn id="24" nodeType="afterEffect" presetClass="exit" presetSubtype="8" presetID="2" grpId="6" fill="hold">
                                  <p:stCondLst>
                                    <p:cond delay="1000"/>
                                  </p:stCondLst>
                                  <p:iterate type="el" backwards="0">
                                    <p:tmAbs val="0"/>
                                  </p:iterate>
                                  <p:childTnLst>
                                    <p:anim calcmode="lin" valueType="num">
                                      <p:cBhvr>
                                        <p:cTn id="25" dur="500" fill="hold"/>
                                        <p:tgtEl>
                                          <p:spTgt spid="854"/>
                                        </p:tgtEl>
                                        <p:attrNameLst>
                                          <p:attrName>ppt_x</p:attrName>
                                        </p:attrNameLst>
                                      </p:cBhvr>
                                      <p:tavLst>
                                        <p:tav tm="0">
                                          <p:val>
                                            <p:strVal val="ppt_x"/>
                                          </p:val>
                                        </p:tav>
                                        <p:tav tm="100000">
                                          <p:val>
                                            <p:strVal val="0-ppt_w/2"/>
                                          </p:val>
                                        </p:tav>
                                      </p:tavLst>
                                    </p:anim>
                                    <p:anim calcmode="lin" valueType="num">
                                      <p:cBhvr>
                                        <p:cTn id="26" dur="500" fill="hold"/>
                                        <p:tgtEl>
                                          <p:spTgt spid="854"/>
                                        </p:tgtEl>
                                        <p:attrNameLst>
                                          <p:attrName>ppt_y</p:attrName>
                                        </p:attrNameLst>
                                      </p:cBhvr>
                                      <p:tavLst>
                                        <p:tav tm="0">
                                          <p:val>
                                            <p:strVal val="ppt_y"/>
                                          </p:val>
                                        </p:tav>
                                        <p:tav tm="100000">
                                          <p:val>
                                            <p:strVal val="ppt_y"/>
                                          </p:val>
                                        </p:tav>
                                      </p:tavLst>
                                    </p:anim>
                                    <p:set>
                                      <p:cBhvr>
                                        <p:cTn id="27" fill="hold">
                                          <p:stCondLst>
                                            <p:cond delay="499"/>
                                          </p:stCondLst>
                                        </p:cTn>
                                        <p:tgtEl>
                                          <p:spTgt spid="85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35" grpId="1"/>
      <p:bldP build="whole" bldLvl="1" animBg="1" rev="0" advAuto="0" spid="850" grpId="4"/>
      <p:bldP build="whole" bldLvl="1" animBg="1" rev="0" advAuto="0" spid="864" grpId="2"/>
      <p:bldP build="whole" bldLvl="1" animBg="1" rev="0" advAuto="0" spid="850" grpId="5"/>
      <p:bldP build="whole" bldLvl="1" animBg="1" rev="0" advAuto="0" spid="865" grpId="3"/>
      <p:bldP build="whole" bldLvl="1" animBg="1" rev="0" advAuto="0" spid="854" grpId="6"/>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889" name="Group 889"/>
          <p:cNvGrpSpPr/>
          <p:nvPr/>
        </p:nvGrpSpPr>
        <p:grpSpPr>
          <a:xfrm>
            <a:off x="1421197" y="1538458"/>
            <a:ext cx="7061902" cy="4898702"/>
            <a:chOff x="29852" y="0"/>
            <a:chExt cx="7061901" cy="4898701"/>
          </a:xfrm>
        </p:grpSpPr>
        <p:grpSp>
          <p:nvGrpSpPr>
            <p:cNvPr id="878" name="Group 878"/>
            <p:cNvGrpSpPr/>
            <p:nvPr/>
          </p:nvGrpSpPr>
          <p:grpSpPr>
            <a:xfrm>
              <a:off x="29852" y="327209"/>
              <a:ext cx="6584694" cy="4571493"/>
              <a:chOff x="29852" y="0"/>
              <a:chExt cx="6584692" cy="4571492"/>
            </a:xfrm>
          </p:grpSpPr>
          <p:sp>
            <p:nvSpPr>
              <p:cNvPr id="867" name="Shape 867"/>
              <p:cNvSpPr/>
              <p:nvPr/>
            </p:nvSpPr>
            <p:spPr>
              <a:xfrm rot="3436551">
                <a:off x="2556942" y="11602"/>
                <a:ext cx="129443" cy="2520281"/>
              </a:xfrm>
              <a:prstGeom prst="rect">
                <a:avLst/>
              </a:prstGeom>
              <a:solidFill>
                <a:srgbClr val="1D778E"/>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868" name="Shape 868"/>
              <p:cNvSpPr/>
              <p:nvPr/>
            </p:nvSpPr>
            <p:spPr>
              <a:xfrm rot="3436551">
                <a:off x="2199772" y="-150840"/>
                <a:ext cx="129443" cy="2520281"/>
              </a:xfrm>
              <a:prstGeom prst="rect">
                <a:avLst/>
              </a:prstGeom>
              <a:solidFill>
                <a:srgbClr val="1D778E"/>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869" name="Shape 869"/>
              <p:cNvSpPr/>
              <p:nvPr/>
            </p:nvSpPr>
            <p:spPr>
              <a:xfrm rot="3436551">
                <a:off x="1852050" y="-383515"/>
                <a:ext cx="129443" cy="2520281"/>
              </a:xfrm>
              <a:prstGeom prst="rect">
                <a:avLst/>
              </a:prstGeom>
              <a:solidFill>
                <a:srgbClr val="1D778E"/>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870" name="Shape 870"/>
              <p:cNvSpPr/>
              <p:nvPr/>
            </p:nvSpPr>
            <p:spPr>
              <a:xfrm rot="3436551">
                <a:off x="2994584" y="179757"/>
                <a:ext cx="129443" cy="2520281"/>
              </a:xfrm>
              <a:prstGeom prst="rect">
                <a:avLst/>
              </a:prstGeom>
              <a:solidFill>
                <a:srgbClr val="1D778E"/>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871" name="Shape 871"/>
              <p:cNvSpPr/>
              <p:nvPr/>
            </p:nvSpPr>
            <p:spPr>
              <a:xfrm rot="3436551">
                <a:off x="4309675" y="633472"/>
                <a:ext cx="129443" cy="2520281"/>
              </a:xfrm>
              <a:prstGeom prst="rect">
                <a:avLst/>
              </a:prstGeom>
              <a:solidFill>
                <a:srgbClr val="CF1C8A"/>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872" name="Shape 872"/>
              <p:cNvSpPr/>
              <p:nvPr/>
            </p:nvSpPr>
            <p:spPr>
              <a:xfrm rot="3436551">
                <a:off x="4770896" y="769971"/>
                <a:ext cx="129443" cy="2520281"/>
              </a:xfrm>
              <a:prstGeom prst="rect">
                <a:avLst/>
              </a:prstGeom>
              <a:solidFill>
                <a:srgbClr val="CF1C8A"/>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873" name="Shape 873"/>
              <p:cNvSpPr/>
              <p:nvPr/>
            </p:nvSpPr>
            <p:spPr>
              <a:xfrm rot="3436551">
                <a:off x="3765145" y="534738"/>
                <a:ext cx="129443" cy="2520281"/>
              </a:xfrm>
              <a:prstGeom prst="rect">
                <a:avLst/>
              </a:prstGeom>
              <a:solidFill>
                <a:srgbClr val="CF1C8A"/>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874" name="Shape 874"/>
              <p:cNvSpPr/>
              <p:nvPr/>
            </p:nvSpPr>
            <p:spPr>
              <a:xfrm rot="3436551">
                <a:off x="3349444" y="354250"/>
                <a:ext cx="129443" cy="2520281"/>
              </a:xfrm>
              <a:prstGeom prst="rect">
                <a:avLst/>
              </a:prstGeom>
              <a:solidFill>
                <a:srgbClr val="CF1C8A"/>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875" name="Shape 875"/>
              <p:cNvSpPr/>
              <p:nvPr/>
            </p:nvSpPr>
            <p:spPr>
              <a:xfrm rot="3436551">
                <a:off x="5055895" y="537225"/>
                <a:ext cx="156139" cy="3419486"/>
              </a:xfrm>
              <a:prstGeom prst="rect">
                <a:avLst/>
              </a:prstGeom>
              <a:solidFill>
                <a:srgbClr val="CF1C8A"/>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876" name="Shape 876"/>
              <p:cNvSpPr/>
              <p:nvPr/>
            </p:nvSpPr>
            <p:spPr>
              <a:xfrm rot="3436551">
                <a:off x="1539837" y="-524466"/>
                <a:ext cx="129443" cy="2520281"/>
              </a:xfrm>
              <a:prstGeom prst="rect">
                <a:avLst/>
              </a:prstGeom>
              <a:solidFill>
                <a:srgbClr val="1D778E"/>
              </a:solidFill>
              <a:ln w="12700" cap="flat">
                <a:noFill/>
                <a:miter lim="400000"/>
              </a:ln>
              <a:effectLst/>
            </p:spPr>
            <p:txBody>
              <a:bodyPr wrap="square" lIns="0" tIns="0" rIns="0" bIns="0" numCol="1" anchor="ctr">
                <a:noAutofit/>
              </a:bodyPr>
              <a:lstStyle/>
              <a:p>
                <a:pPr lvl="0" algn="ctr">
                  <a:defRPr>
                    <a:solidFill>
                      <a:srgbClr val="FFFFFF"/>
                    </a:solidFill>
                  </a:defRPr>
                </a:pPr>
              </a:p>
            </p:txBody>
          </p:sp>
          <p:pic>
            <p:nvPicPr>
              <p:cNvPr id="877" name="image36.png"/>
              <p:cNvPicPr/>
              <p:nvPr/>
            </p:nvPicPr>
            <p:blipFill>
              <a:blip r:embed="rId2">
                <a:extLst/>
              </a:blip>
              <a:srcRect l="0" t="0" r="25283" b="0"/>
              <a:stretch>
                <a:fillRect/>
              </a:stretch>
            </p:blipFill>
            <p:spPr>
              <a:xfrm rot="19646675">
                <a:off x="811762" y="545188"/>
                <a:ext cx="2506001" cy="3637852"/>
              </a:xfrm>
              <a:prstGeom prst="rect">
                <a:avLst/>
              </a:prstGeom>
              <a:ln w="12700" cap="flat">
                <a:noFill/>
                <a:miter lim="400000"/>
              </a:ln>
              <a:effectLst/>
            </p:spPr>
          </p:pic>
        </p:grpSp>
        <p:pic>
          <p:nvPicPr>
            <p:cNvPr id="879" name="image2.gif" descr="http://www.interbrand.com/Libraries/BGB/bgb_microsoft_gif.sflb.ashx"/>
            <p:cNvPicPr/>
            <p:nvPr/>
          </p:nvPicPr>
          <p:blipFill>
            <a:blip r:embed="rId3">
              <a:extLst/>
            </a:blip>
            <a:stretch>
              <a:fillRect/>
            </a:stretch>
          </p:blipFill>
          <p:spPr>
            <a:xfrm rot="19375153">
              <a:off x="5436623" y="1222222"/>
              <a:ext cx="508769" cy="250699"/>
            </a:xfrm>
            <a:prstGeom prst="rect">
              <a:avLst/>
            </a:prstGeom>
            <a:ln w="12700" cap="flat">
              <a:noFill/>
              <a:miter lim="400000"/>
            </a:ln>
            <a:effectLst/>
          </p:spPr>
        </p:pic>
        <p:pic>
          <p:nvPicPr>
            <p:cNvPr id="880" name="image3.gif" descr="http://www.interbrand.com/Libraries/BGB/bgb_google_gif.sflb.ashx"/>
            <p:cNvPicPr/>
            <p:nvPr/>
          </p:nvPicPr>
          <p:blipFill>
            <a:blip r:embed="rId4">
              <a:extLst/>
            </a:blip>
            <a:stretch>
              <a:fillRect/>
            </a:stretch>
          </p:blipFill>
          <p:spPr>
            <a:xfrm rot="19375153">
              <a:off x="4936613" y="1100656"/>
              <a:ext cx="508769" cy="250699"/>
            </a:xfrm>
            <a:prstGeom prst="rect">
              <a:avLst/>
            </a:prstGeom>
            <a:ln w="12700" cap="flat">
              <a:noFill/>
              <a:miter lim="400000"/>
            </a:ln>
            <a:effectLst/>
          </p:spPr>
        </p:pic>
        <p:pic>
          <p:nvPicPr>
            <p:cNvPr id="881" name="image4.gif" descr="http://www.interbrand.com/Libraries/BGB/bgb_mcdonalds_gif.sflb.ashx"/>
            <p:cNvPicPr/>
            <p:nvPr/>
          </p:nvPicPr>
          <p:blipFill>
            <a:blip r:embed="rId5">
              <a:extLst/>
            </a:blip>
            <a:stretch>
              <a:fillRect/>
            </a:stretch>
          </p:blipFill>
          <p:spPr>
            <a:xfrm rot="19375153">
              <a:off x="4043820" y="853846"/>
              <a:ext cx="508769" cy="250699"/>
            </a:xfrm>
            <a:prstGeom prst="rect">
              <a:avLst/>
            </a:prstGeom>
            <a:ln w="12700" cap="flat">
              <a:noFill/>
              <a:miter lim="400000"/>
            </a:ln>
            <a:effectLst/>
          </p:spPr>
        </p:pic>
        <p:pic>
          <p:nvPicPr>
            <p:cNvPr id="882" name="image6.png" descr="http://www.interbrand.com/Libraries/BGB/bgb_coke_gif.sflb.ashx"/>
            <p:cNvPicPr/>
            <p:nvPr/>
          </p:nvPicPr>
          <p:blipFill>
            <a:blip r:embed="rId6">
              <a:extLst/>
            </a:blip>
            <a:stretch>
              <a:fillRect/>
            </a:stretch>
          </p:blipFill>
          <p:spPr>
            <a:xfrm rot="19375153">
              <a:off x="6543452" y="1307539"/>
              <a:ext cx="523467" cy="257941"/>
            </a:xfrm>
            <a:prstGeom prst="rect">
              <a:avLst/>
            </a:prstGeom>
            <a:ln w="12700" cap="flat">
              <a:noFill/>
              <a:miter lim="400000"/>
            </a:ln>
            <a:effectLst/>
          </p:spPr>
        </p:pic>
        <p:pic>
          <p:nvPicPr>
            <p:cNvPr id="883" name="image8.gif" descr="http://www.interbrand.com/Libraries/BGB/bgb_ibm_gif.sflb.ashx"/>
            <p:cNvPicPr/>
            <p:nvPr/>
          </p:nvPicPr>
          <p:blipFill>
            <a:blip r:embed="rId7">
              <a:extLst/>
            </a:blip>
            <a:stretch>
              <a:fillRect/>
            </a:stretch>
          </p:blipFill>
          <p:spPr>
            <a:xfrm rot="19375153">
              <a:off x="5954878" y="1382460"/>
              <a:ext cx="508769" cy="250699"/>
            </a:xfrm>
            <a:prstGeom prst="rect">
              <a:avLst/>
            </a:prstGeom>
            <a:ln w="12700" cap="flat">
              <a:noFill/>
              <a:miter lim="400000"/>
            </a:ln>
            <a:effectLst/>
          </p:spPr>
        </p:pic>
        <p:pic>
          <p:nvPicPr>
            <p:cNvPr id="884" name="image10.gif" descr="http://www.interbrand.com/Libraries/BGB/bgb_intel_gif.sflb.ashx"/>
            <p:cNvPicPr/>
            <p:nvPr/>
          </p:nvPicPr>
          <p:blipFill>
            <a:blip r:embed="rId8">
              <a:extLst/>
            </a:blip>
            <a:stretch>
              <a:fillRect/>
            </a:stretch>
          </p:blipFill>
          <p:spPr>
            <a:xfrm rot="19375153">
              <a:off x="3647879" y="641673"/>
              <a:ext cx="508769" cy="250699"/>
            </a:xfrm>
            <a:prstGeom prst="rect">
              <a:avLst/>
            </a:prstGeom>
            <a:ln w="12700" cap="flat">
              <a:noFill/>
              <a:miter lim="400000"/>
            </a:ln>
            <a:effectLst/>
          </p:spPr>
        </p:pic>
        <p:pic>
          <p:nvPicPr>
            <p:cNvPr id="885" name="image11.png" descr="http://www.interbrand.com/Libraries/BGB/bgb_disney_gif.sflb.ashx"/>
            <p:cNvPicPr/>
            <p:nvPr/>
          </p:nvPicPr>
          <p:blipFill>
            <a:blip r:embed="rId9">
              <a:extLst/>
            </a:blip>
            <a:stretch>
              <a:fillRect/>
            </a:stretch>
          </p:blipFill>
          <p:spPr>
            <a:xfrm rot="19375153">
              <a:off x="3051442" y="201859"/>
              <a:ext cx="508769" cy="250699"/>
            </a:xfrm>
            <a:prstGeom prst="rect">
              <a:avLst/>
            </a:prstGeom>
            <a:ln w="12700" cap="flat">
              <a:noFill/>
              <a:miter lim="400000"/>
            </a:ln>
            <a:effectLst/>
          </p:spPr>
        </p:pic>
        <p:pic>
          <p:nvPicPr>
            <p:cNvPr id="886" name="image9.gif" descr="http://www.interbrand.com/Libraries/BGB/bgb_ge_gif.sflb.ashx"/>
            <p:cNvPicPr/>
            <p:nvPr/>
          </p:nvPicPr>
          <p:blipFill>
            <a:blip r:embed="rId10">
              <a:extLst/>
            </a:blip>
            <a:stretch>
              <a:fillRect/>
            </a:stretch>
          </p:blipFill>
          <p:spPr>
            <a:xfrm rot="19375153">
              <a:off x="4379568" y="1057780"/>
              <a:ext cx="508769" cy="250699"/>
            </a:xfrm>
            <a:prstGeom prst="rect">
              <a:avLst/>
            </a:prstGeom>
            <a:ln w="12700" cap="flat">
              <a:noFill/>
              <a:miter lim="400000"/>
            </a:ln>
            <a:effectLst/>
          </p:spPr>
        </p:pic>
        <p:pic>
          <p:nvPicPr>
            <p:cNvPr id="887" name="image37.jpg" descr="http://www.fsvi.cn/uploadfile/2010/1211/20101211094102603.jpg"/>
            <p:cNvPicPr/>
            <p:nvPr/>
          </p:nvPicPr>
          <p:blipFill>
            <a:blip r:embed="rId11">
              <a:extLst/>
            </a:blip>
            <a:stretch>
              <a:fillRect/>
            </a:stretch>
          </p:blipFill>
          <p:spPr>
            <a:xfrm rot="19375153">
              <a:off x="3300475" y="510825"/>
              <a:ext cx="327351" cy="247699"/>
            </a:xfrm>
            <a:prstGeom prst="rect">
              <a:avLst/>
            </a:prstGeom>
            <a:ln w="12700" cap="flat">
              <a:noFill/>
              <a:miter lim="400000"/>
            </a:ln>
            <a:effectLst/>
          </p:spPr>
        </p:pic>
        <p:pic>
          <p:nvPicPr>
            <p:cNvPr id="888" name="image12.png" descr="http://www.interbrand.com/Libraries/BGB/bgb_hp_gif.sflb.ashx"/>
            <p:cNvPicPr/>
            <p:nvPr/>
          </p:nvPicPr>
          <p:blipFill>
            <a:blip r:embed="rId12">
              <a:extLst/>
            </a:blip>
            <a:stretch>
              <a:fillRect/>
            </a:stretch>
          </p:blipFill>
          <p:spPr>
            <a:xfrm rot="19469934">
              <a:off x="2608818" y="126528"/>
              <a:ext cx="517376" cy="254940"/>
            </a:xfrm>
            <a:prstGeom prst="rect">
              <a:avLst/>
            </a:prstGeom>
            <a:ln w="12700" cap="flat">
              <a:noFill/>
              <a:miter lim="400000"/>
            </a:ln>
            <a:effectLst/>
          </p:spPr>
        </p:pic>
      </p:grpSp>
      <p:sp>
        <p:nvSpPr>
          <p:cNvPr id="890" name="Shape 890"/>
          <p:cNvSpPr/>
          <p:nvPr/>
        </p:nvSpPr>
        <p:spPr>
          <a:xfrm>
            <a:off x="2075" y="-1"/>
            <a:ext cx="1763690" cy="5589242"/>
          </a:xfrm>
          <a:prstGeom prst="rect">
            <a:avLst/>
          </a:prstGeom>
          <a:solidFill>
            <a:srgbClr val="ADDA1D"/>
          </a:solidFill>
          <a:ln w="12700">
            <a:miter lim="400000"/>
          </a:ln>
        </p:spPr>
        <p:txBody>
          <a:bodyPr lIns="0" tIns="0" rIns="0" bIns="0" anchor="ctr"/>
          <a:lstStyle/>
          <a:p>
            <a:pPr lvl="0" algn="ctr">
              <a:defRPr>
                <a:solidFill>
                  <a:srgbClr val="FFFFFF"/>
                </a:solidFill>
              </a:defRPr>
            </a:pPr>
          </a:p>
        </p:txBody>
      </p:sp>
      <p:sp>
        <p:nvSpPr>
          <p:cNvPr id="891" name="Shape 891"/>
          <p:cNvSpPr/>
          <p:nvPr/>
        </p:nvSpPr>
        <p:spPr>
          <a:xfrm>
            <a:off x="1754351" y="157807"/>
            <a:ext cx="2241586"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Brand ranking</a:t>
            </a:r>
          </a:p>
        </p:txBody>
      </p:sp>
      <p:sp>
        <p:nvSpPr>
          <p:cNvPr id="892" name="Shape 892"/>
          <p:cNvSpPr/>
          <p:nvPr/>
        </p:nvSpPr>
        <p:spPr>
          <a:xfrm>
            <a:off x="3678901" y="160863"/>
            <a:ext cx="432049"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&gt;</a:t>
            </a:r>
          </a:p>
        </p:txBody>
      </p:sp>
      <p:sp>
        <p:nvSpPr>
          <p:cNvPr id="893" name="Shape 893"/>
          <p:cNvSpPr/>
          <p:nvPr/>
        </p:nvSpPr>
        <p:spPr>
          <a:xfrm>
            <a:off x="4110947" y="151031"/>
            <a:ext cx="3413379"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How to construct the list</a:t>
            </a:r>
          </a:p>
        </p:txBody>
      </p:sp>
      <p:pic>
        <p:nvPicPr>
          <p:cNvPr id="894" name="image41.jpg" descr="http://www.interbrand.com/Libraries/BGB/BGB-methodology_2.sflb.ashx"/>
          <p:cNvPicPr/>
          <p:nvPr/>
        </p:nvPicPr>
        <p:blipFill>
          <a:blip r:embed="rId13">
            <a:extLst/>
          </a:blip>
          <a:stretch>
            <a:fillRect/>
          </a:stretch>
        </p:blipFill>
        <p:spPr>
          <a:xfrm>
            <a:off x="1858885" y="2213293"/>
            <a:ext cx="6724651" cy="2276476"/>
          </a:xfrm>
          <a:prstGeom prst="rect">
            <a:avLst/>
          </a:prstGeom>
          <a:ln w="12700">
            <a:miter lim="400000"/>
          </a:ln>
        </p:spPr>
      </p:pic>
      <p:grpSp>
        <p:nvGrpSpPr>
          <p:cNvPr id="897" name="Group 897"/>
          <p:cNvGrpSpPr/>
          <p:nvPr/>
        </p:nvGrpSpPr>
        <p:grpSpPr>
          <a:xfrm>
            <a:off x="3507952" y="764704"/>
            <a:ext cx="3426516" cy="1027752"/>
            <a:chOff x="0" y="0"/>
            <a:chExt cx="3426514" cy="1027751"/>
          </a:xfrm>
        </p:grpSpPr>
        <p:sp>
          <p:nvSpPr>
            <p:cNvPr id="895" name="Shape 895"/>
            <p:cNvSpPr/>
            <p:nvPr/>
          </p:nvSpPr>
          <p:spPr>
            <a:xfrm>
              <a:off x="0" y="0"/>
              <a:ext cx="3426515" cy="1027752"/>
            </a:xfrm>
            <a:prstGeom prst="rect">
              <a:avLst/>
            </a:prstGeom>
            <a:solidFill>
              <a:srgbClr val="000000"/>
            </a:solidFill>
            <a:ln w="25400" cap="flat">
              <a:solidFill>
                <a:srgbClr val="000000"/>
              </a:solidFill>
              <a:prstDash val="solid"/>
              <a:bevel/>
            </a:ln>
            <a:effectLst/>
          </p:spPr>
          <p:txBody>
            <a:bodyPr wrap="square" lIns="0" tIns="0" rIns="0" bIns="0" numCol="1" anchor="ctr">
              <a:noAutofit/>
            </a:bodyPr>
            <a:lstStyle/>
            <a:p>
              <a:pPr lvl="0" algn="ctr">
                <a:defRPr b="1" sz="3200">
                  <a:solidFill>
                    <a:srgbClr val="FFFFFF"/>
                  </a:solidFill>
                </a:defRPr>
              </a:pPr>
            </a:p>
          </p:txBody>
        </p:sp>
        <p:sp>
          <p:nvSpPr>
            <p:cNvPr id="896" name="Shape 896"/>
            <p:cNvSpPr/>
            <p:nvPr/>
          </p:nvSpPr>
          <p:spPr>
            <a:xfrm>
              <a:off x="0" y="233206"/>
              <a:ext cx="3426515" cy="561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3200">
                  <a:solidFill>
                    <a:srgbClr val="FFFFFF"/>
                  </a:solidFill>
                </a:defRPr>
              </a:lvl1pPr>
            </a:lstStyle>
            <a:p>
              <a:pPr lvl="0">
                <a:defRPr b="0" sz="1800">
                  <a:solidFill>
                    <a:srgbClr val="000000"/>
                  </a:solidFill>
                </a:defRPr>
              </a:pPr>
              <a:r>
                <a:rPr b="1" sz="3200">
                  <a:solidFill>
                    <a:srgbClr val="FFFFFF"/>
                  </a:solidFill>
                </a:rPr>
                <a:t>BRAND VALUE</a:t>
              </a:r>
            </a:p>
          </p:txBody>
        </p:sp>
      </p:grpSp>
      <p:sp>
        <p:nvSpPr>
          <p:cNvPr id="898" name="Shape 898"/>
          <p:cNvSpPr/>
          <p:nvPr/>
        </p:nvSpPr>
        <p:spPr>
          <a:xfrm>
            <a:off x="1756635" y="5589239"/>
            <a:ext cx="7410571" cy="1268761"/>
          </a:xfrm>
          <a:prstGeom prst="rect">
            <a:avLst/>
          </a:prstGeom>
          <a:solidFill>
            <a:srgbClr val="5EA525"/>
          </a:solidFill>
          <a:ln w="12700">
            <a:miter lim="400000"/>
          </a:ln>
        </p:spPr>
        <p:txBody>
          <a:bodyPr lIns="0" tIns="0" rIns="0" bIns="0" anchor="ctr"/>
          <a:lstStyle/>
          <a:p>
            <a:pPr lvl="0" algn="ctr">
              <a:defRPr>
                <a:solidFill>
                  <a:srgbClr val="FFFFFF"/>
                </a:solidFill>
              </a:defRPr>
            </a:pPr>
          </a:p>
        </p:txBody>
      </p:sp>
      <p:sp>
        <p:nvSpPr>
          <p:cNvPr id="899" name="Shape 899"/>
          <p:cNvSpPr/>
          <p:nvPr/>
        </p:nvSpPr>
        <p:spPr>
          <a:xfrm>
            <a:off x="1825548" y="5852843"/>
            <a:ext cx="6657553" cy="3903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a:solidFill>
                  <a:srgbClr val="FFFFFF"/>
                </a:solidFill>
                <a:latin typeface="Times New Roman"/>
                <a:ea typeface="Times New Roman"/>
                <a:cs typeface="Times New Roman"/>
                <a:sym typeface="Times New Roman"/>
              </a:defRPr>
            </a:lvl1pPr>
          </a:lstStyle>
          <a:p>
            <a:pPr lvl="0">
              <a:defRPr sz="1800">
                <a:solidFill>
                  <a:srgbClr val="000000"/>
                </a:solidFill>
              </a:defRPr>
            </a:pPr>
            <a:r>
              <a:rPr sz="1100">
                <a:solidFill>
                  <a:srgbClr val="FFFFFF"/>
                </a:solidFill>
              </a:rPr>
              <a:t>We have to ask a question: how does Interbrand construct this ranking? Why does Coca-Cola rank higher than any other brand? And are the criteria fair enough?</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8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8" presetID="2" grpId="2" fill="hold">
                                  <p:stCondLst>
                                    <p:cond delay="0"/>
                                  </p:stCondLst>
                                  <p:iterate type="el" backwards="0">
                                    <p:tmAbs val="0"/>
                                  </p:iterate>
                                  <p:childTnLst>
                                    <p:set>
                                      <p:cBhvr>
                                        <p:cTn id="10" fill="hold"/>
                                        <p:tgtEl>
                                          <p:spTgt spid="894"/>
                                        </p:tgtEl>
                                        <p:attrNameLst>
                                          <p:attrName>style.visibility</p:attrName>
                                        </p:attrNameLst>
                                      </p:cBhvr>
                                      <p:to>
                                        <p:strVal val="visible"/>
                                      </p:to>
                                    </p:set>
                                    <p:anim calcmode="lin" valueType="num">
                                      <p:cBhvr>
                                        <p:cTn id="11" dur="500" fill="hold"/>
                                        <p:tgtEl>
                                          <p:spTgt spid="894"/>
                                        </p:tgtEl>
                                        <p:attrNameLst>
                                          <p:attrName>ppt_x</p:attrName>
                                        </p:attrNameLst>
                                      </p:cBhvr>
                                      <p:tavLst>
                                        <p:tav tm="0">
                                          <p:val>
                                            <p:strVal val="0-#ppt_w/2"/>
                                          </p:val>
                                        </p:tav>
                                        <p:tav tm="100000">
                                          <p:val>
                                            <p:strVal val="#ppt_x"/>
                                          </p:val>
                                        </p:tav>
                                      </p:tavLst>
                                    </p:anim>
                                    <p:anim calcmode="lin" valueType="num">
                                      <p:cBhvr>
                                        <p:cTn id="12" dur="500" fill="hold"/>
                                        <p:tgtEl>
                                          <p:spTgt spid="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94" grpId="2"/>
      <p:bldP build="whole" bldLvl="1" animBg="1" rev="0" advAuto="0" spid="897"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01" name="image42.jpg"/>
          <p:cNvPicPr/>
          <p:nvPr/>
        </p:nvPicPr>
        <p:blipFill>
          <a:blip r:embed="rId2">
            <a:extLst/>
          </a:blip>
          <a:srcRect l="0" t="0" r="5382" b="0"/>
          <a:stretch>
            <a:fillRect/>
          </a:stretch>
        </p:blipFill>
        <p:spPr>
          <a:xfrm>
            <a:off x="3059832" y="404664"/>
            <a:ext cx="6084170" cy="5358582"/>
          </a:xfrm>
          <a:prstGeom prst="rect">
            <a:avLst/>
          </a:prstGeom>
          <a:ln w="12700">
            <a:miter lim="400000"/>
          </a:ln>
        </p:spPr>
      </p:pic>
      <p:pic>
        <p:nvPicPr>
          <p:cNvPr id="902" name="image43.png"/>
          <p:cNvPicPr/>
          <p:nvPr/>
        </p:nvPicPr>
        <p:blipFill>
          <a:blip r:embed="rId3">
            <a:extLst/>
          </a:blip>
          <a:stretch>
            <a:fillRect/>
          </a:stretch>
        </p:blipFill>
        <p:spPr>
          <a:xfrm>
            <a:off x="179511" y="371096"/>
            <a:ext cx="3486625" cy="2694210"/>
          </a:xfrm>
          <a:prstGeom prst="rect">
            <a:avLst/>
          </a:prstGeom>
          <a:ln w="12700">
            <a:miter lim="400000"/>
          </a:ln>
        </p:spPr>
      </p:pic>
      <p:sp>
        <p:nvSpPr>
          <p:cNvPr id="903" name="Shape 903"/>
          <p:cNvSpPr/>
          <p:nvPr/>
        </p:nvSpPr>
        <p:spPr>
          <a:xfrm>
            <a:off x="-30258" y="5589239"/>
            <a:ext cx="9174259" cy="1268761"/>
          </a:xfrm>
          <a:prstGeom prst="rect">
            <a:avLst/>
          </a:prstGeom>
          <a:solidFill>
            <a:srgbClr val="5EA525"/>
          </a:solidFill>
          <a:ln w="12700">
            <a:miter lim="400000"/>
          </a:ln>
        </p:spPr>
        <p:txBody>
          <a:bodyPr lIns="0" tIns="0" rIns="0" bIns="0" anchor="ctr"/>
          <a:lstStyle/>
          <a:p>
            <a:pPr lvl="0" algn="ctr">
              <a:defRPr>
                <a:solidFill>
                  <a:srgbClr val="FFFFFF"/>
                </a:solidFill>
              </a:defRPr>
            </a:pPr>
          </a:p>
        </p:txBody>
      </p:sp>
      <p:sp>
        <p:nvSpPr>
          <p:cNvPr id="904" name="Shape 904"/>
          <p:cNvSpPr/>
          <p:nvPr/>
        </p:nvSpPr>
        <p:spPr>
          <a:xfrm>
            <a:off x="971599" y="980728"/>
            <a:ext cx="2088234" cy="1856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3200">
                <a:latin typeface="方正静蕾简体"/>
                <a:ea typeface="方正静蕾简体"/>
                <a:cs typeface="方正静蕾简体"/>
                <a:sym typeface="方正静蕾简体"/>
              </a:rPr>
              <a:t>What is it  ???</a:t>
            </a:r>
            <a:endParaRPr b="1" sz="3200">
              <a:latin typeface="方正静蕾简体"/>
              <a:ea typeface="方正静蕾简体"/>
              <a:cs typeface="方正静蕾简体"/>
              <a:sym typeface="方正静蕾简体"/>
            </a:endParaRPr>
          </a:p>
          <a:p>
            <a:pPr lvl="0"/>
          </a:p>
          <a:p>
            <a:pPr lvl="0"/>
            <a:r>
              <a:t>                       -_-|||</a:t>
            </a:r>
          </a:p>
        </p:txBody>
      </p:sp>
      <p:sp>
        <p:nvSpPr>
          <p:cNvPr id="905" name="Shape 905"/>
          <p:cNvSpPr/>
          <p:nvPr/>
        </p:nvSpPr>
        <p:spPr>
          <a:xfrm>
            <a:off x="5785441" y="5781664"/>
            <a:ext cx="632953" cy="891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400">
                <a:solidFill>
                  <a:srgbClr val="FFFFFF"/>
                </a:solidFill>
              </a:defRPr>
            </a:lvl1pPr>
          </a:lstStyle>
          <a:p>
            <a:pPr lvl="0">
              <a:defRPr b="0" sz="1800">
                <a:solidFill>
                  <a:srgbClr val="000000"/>
                </a:solidFill>
              </a:defRPr>
            </a:pPr>
            <a:r>
              <a:rPr b="1" sz="5400">
                <a:solidFill>
                  <a:srgbClr val="FFFFFF"/>
                </a:solidFill>
              </a:rPr>
              <a:t>3</a:t>
            </a:r>
          </a:p>
        </p:txBody>
      </p:sp>
      <p:sp>
        <p:nvSpPr>
          <p:cNvPr id="906" name="Shape 906"/>
          <p:cNvSpPr/>
          <p:nvPr/>
        </p:nvSpPr>
        <p:spPr>
          <a:xfrm>
            <a:off x="4240395" y="5781664"/>
            <a:ext cx="632953" cy="891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400">
                <a:solidFill>
                  <a:srgbClr val="FFFFFF"/>
                </a:solidFill>
              </a:defRPr>
            </a:lvl1pPr>
          </a:lstStyle>
          <a:p>
            <a:pPr lvl="0">
              <a:defRPr b="0" sz="1800">
                <a:solidFill>
                  <a:srgbClr val="000000"/>
                </a:solidFill>
              </a:defRPr>
            </a:pPr>
            <a:r>
              <a:rPr b="1" sz="5400">
                <a:solidFill>
                  <a:srgbClr val="FFFFFF"/>
                </a:solidFill>
              </a:rPr>
              <a:t>2</a:t>
            </a:r>
          </a:p>
        </p:txBody>
      </p:sp>
      <p:sp>
        <p:nvSpPr>
          <p:cNvPr id="907" name="Shape 907"/>
          <p:cNvSpPr/>
          <p:nvPr/>
        </p:nvSpPr>
        <p:spPr>
          <a:xfrm>
            <a:off x="2426880" y="5781664"/>
            <a:ext cx="632953" cy="891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400">
                <a:solidFill>
                  <a:srgbClr val="FFFFFF"/>
                </a:solidFill>
              </a:defRPr>
            </a:lvl1pPr>
          </a:lstStyle>
          <a:p>
            <a:pPr lvl="0">
              <a:defRPr b="0" sz="1800">
                <a:solidFill>
                  <a:srgbClr val="000000"/>
                </a:solidFill>
              </a:defRPr>
            </a:pPr>
            <a:r>
              <a:rPr b="1" sz="5400">
                <a:solidFill>
                  <a:srgbClr val="FFFFFF"/>
                </a:solidFill>
              </a:rPr>
              <a:t>1</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907"/>
                                        </p:tgtEl>
                                        <p:attrNameLst>
                                          <p:attrName>style.visibility</p:attrName>
                                        </p:attrNameLst>
                                      </p:cBhvr>
                                      <p:to>
                                        <p:strVal val="visible"/>
                                      </p:to>
                                    </p:set>
                                  </p:childTnLst>
                                </p:cTn>
                              </p:par>
                            </p:childTnLst>
                          </p:cTn>
                        </p:par>
                        <p:par>
                          <p:cTn id="7" fill="hold">
                            <p:stCondLst>
                              <p:cond delay="0"/>
                            </p:stCondLst>
                            <p:childTnLst>
                              <p:par>
                                <p:cTn id="8" nodeType="afterEffect" presetClass="entr" presetSubtype="0" presetID="1" grpId="2" fill="hold">
                                  <p:stCondLst>
                                    <p:cond delay="0"/>
                                  </p:stCondLst>
                                  <p:iterate type="el" backwards="0">
                                    <p:tmAbs val="0"/>
                                  </p:iterate>
                                  <p:childTnLst>
                                    <p:set>
                                      <p:cBhvr>
                                        <p:cTn id="9" fill="hold"/>
                                        <p:tgtEl>
                                          <p:spTgt spid="906"/>
                                        </p:tgtEl>
                                        <p:attrNameLst>
                                          <p:attrName>style.visibility</p:attrName>
                                        </p:attrNameLst>
                                      </p:cBhvr>
                                      <p:to>
                                        <p:strVal val="visible"/>
                                      </p:to>
                                    </p:set>
                                  </p:childTnLst>
                                </p:cTn>
                              </p:par>
                            </p:childTnLst>
                          </p:cTn>
                        </p:par>
                        <p:par>
                          <p:cTn id="10" fill="hold">
                            <p:stCondLst>
                              <p:cond delay="0"/>
                            </p:stCondLst>
                            <p:childTnLst>
                              <p:par>
                                <p:cTn id="11" nodeType="afterEffect" presetClass="entr" presetSubtype="0" presetID="1" grpId="3" fill="hold">
                                  <p:stCondLst>
                                    <p:cond delay="0"/>
                                  </p:stCondLst>
                                  <p:iterate type="el" backwards="0">
                                    <p:tmAbs val="0"/>
                                  </p:iterate>
                                  <p:childTnLst>
                                    <p:set>
                                      <p:cBhvr>
                                        <p:cTn id="12" fill="hold"/>
                                        <p:tgtEl>
                                          <p:spTgt spid="9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06" grpId="2"/>
      <p:bldP build="whole" bldLvl="1" animBg="1" rev="0" advAuto="0" spid="907" grpId="1"/>
      <p:bldP build="whole" bldLvl="1" animBg="1" rev="0" advAuto="0" spid="905" grpId="3"/>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9" name="Shape 909"/>
          <p:cNvSpPr/>
          <p:nvPr/>
        </p:nvSpPr>
        <p:spPr>
          <a:xfrm>
            <a:off x="7380312" y="-1"/>
            <a:ext cx="1763689" cy="5589242"/>
          </a:xfrm>
          <a:prstGeom prst="rect">
            <a:avLst/>
          </a:prstGeom>
          <a:solidFill>
            <a:srgbClr val="ADDA1D"/>
          </a:solidFill>
          <a:ln w="12700">
            <a:miter lim="400000"/>
          </a:ln>
        </p:spPr>
        <p:txBody>
          <a:bodyPr lIns="0" tIns="0" rIns="0" bIns="0" anchor="ctr"/>
          <a:lstStyle/>
          <a:p>
            <a:pPr lvl="0" algn="ctr">
              <a:defRPr>
                <a:solidFill>
                  <a:srgbClr val="FFFFFF"/>
                </a:solidFill>
              </a:defRPr>
            </a:pPr>
          </a:p>
        </p:txBody>
      </p:sp>
      <p:sp>
        <p:nvSpPr>
          <p:cNvPr id="910" name="Shape 910"/>
          <p:cNvSpPr/>
          <p:nvPr/>
        </p:nvSpPr>
        <p:spPr>
          <a:xfrm>
            <a:off x="271186" y="146607"/>
            <a:ext cx="2241587"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Brand ranking</a:t>
            </a:r>
          </a:p>
        </p:txBody>
      </p:sp>
      <p:sp>
        <p:nvSpPr>
          <p:cNvPr id="911" name="Shape 911"/>
          <p:cNvSpPr/>
          <p:nvPr/>
        </p:nvSpPr>
        <p:spPr>
          <a:xfrm>
            <a:off x="2195736" y="149663"/>
            <a:ext cx="432049"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&gt;</a:t>
            </a:r>
          </a:p>
        </p:txBody>
      </p:sp>
      <p:sp>
        <p:nvSpPr>
          <p:cNvPr id="912" name="Shape 912"/>
          <p:cNvSpPr/>
          <p:nvPr/>
        </p:nvSpPr>
        <p:spPr>
          <a:xfrm>
            <a:off x="2627783" y="139831"/>
            <a:ext cx="3413380"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How to construct the list</a:t>
            </a:r>
          </a:p>
        </p:txBody>
      </p:sp>
      <p:pic>
        <p:nvPicPr>
          <p:cNvPr id="913" name="image44.jpg" descr="money 美元 外币 金钱"/>
          <p:cNvPicPr/>
          <p:nvPr/>
        </p:nvPicPr>
        <p:blipFill>
          <a:blip r:embed="rId2">
            <a:extLst/>
          </a:blip>
          <a:stretch>
            <a:fillRect/>
          </a:stretch>
        </p:blipFill>
        <p:spPr>
          <a:xfrm>
            <a:off x="-30259" y="933851"/>
            <a:ext cx="7410571" cy="5557928"/>
          </a:xfrm>
          <a:prstGeom prst="rect">
            <a:avLst/>
          </a:prstGeom>
          <a:ln w="12700">
            <a:miter lim="400000"/>
          </a:ln>
        </p:spPr>
      </p:pic>
      <p:sp>
        <p:nvSpPr>
          <p:cNvPr id="914" name="Shape 914"/>
          <p:cNvSpPr/>
          <p:nvPr/>
        </p:nvSpPr>
        <p:spPr>
          <a:xfrm>
            <a:off x="-30258" y="5589239"/>
            <a:ext cx="7410571" cy="1268761"/>
          </a:xfrm>
          <a:prstGeom prst="rect">
            <a:avLst/>
          </a:prstGeom>
          <a:solidFill>
            <a:srgbClr val="5EA525"/>
          </a:solidFill>
          <a:ln w="12700">
            <a:miter lim="400000"/>
          </a:ln>
        </p:spPr>
        <p:txBody>
          <a:bodyPr lIns="0" tIns="0" rIns="0" bIns="0" anchor="ctr"/>
          <a:lstStyle/>
          <a:p>
            <a:pPr lvl="0" algn="ctr">
              <a:defRPr>
                <a:solidFill>
                  <a:srgbClr val="FFFFFF"/>
                </a:solidFill>
              </a:defRPr>
            </a:pPr>
          </a:p>
        </p:txBody>
      </p:sp>
      <p:sp>
        <p:nvSpPr>
          <p:cNvPr id="915" name="Shape 915"/>
          <p:cNvSpPr/>
          <p:nvPr/>
        </p:nvSpPr>
        <p:spPr>
          <a:xfrm>
            <a:off x="7945680" y="4365104"/>
            <a:ext cx="632953" cy="891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400">
                <a:solidFill>
                  <a:srgbClr val="FFFFFF"/>
                </a:solidFill>
              </a:defRPr>
            </a:lvl1pPr>
          </a:lstStyle>
          <a:p>
            <a:pPr lvl="0">
              <a:defRPr b="0" sz="1800">
                <a:solidFill>
                  <a:srgbClr val="000000"/>
                </a:solidFill>
              </a:defRPr>
            </a:pPr>
            <a:r>
              <a:rPr b="1" sz="5400">
                <a:solidFill>
                  <a:srgbClr val="FFFFFF"/>
                </a:solidFill>
              </a:rPr>
              <a:t>1</a:t>
            </a:r>
          </a:p>
        </p:txBody>
      </p:sp>
      <p:sp>
        <p:nvSpPr>
          <p:cNvPr id="916" name="Shape 916"/>
          <p:cNvSpPr/>
          <p:nvPr/>
        </p:nvSpPr>
        <p:spPr>
          <a:xfrm>
            <a:off x="149031" y="5695920"/>
            <a:ext cx="3794663" cy="44110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sz="1300">
                <a:solidFill>
                  <a:srgbClr val="FFFFFF"/>
                </a:solidFill>
                <a:latin typeface="Times New Roman"/>
                <a:ea typeface="Times New Roman"/>
                <a:cs typeface="Times New Roman"/>
                <a:sym typeface="Times New Roman"/>
              </a:rPr>
              <a:t>FINANCIAL PERFORMANCE </a:t>
            </a:r>
            <a:endParaRPr sz="1300">
              <a:solidFill>
                <a:srgbClr val="FFFFFF"/>
              </a:solidFill>
              <a:latin typeface="Times New Roman"/>
              <a:ea typeface="Times New Roman"/>
              <a:cs typeface="Times New Roman"/>
              <a:sym typeface="Times New Roman"/>
            </a:endParaRPr>
          </a:p>
          <a:p>
            <a:pPr lvl="0"/>
            <a:r>
              <a:rPr sz="1100">
                <a:solidFill>
                  <a:srgbClr val="FFFFFF"/>
                </a:solidFill>
                <a:latin typeface="Times New Roman"/>
                <a:ea typeface="Times New Roman"/>
                <a:cs typeface="Times New Roman"/>
                <a:sym typeface="Times New Roman"/>
              </a:rPr>
              <a:t>It measures an organization’s raw financial return to the investors.</a:t>
            </a:r>
          </a:p>
        </p:txBody>
      </p:sp>
      <p:grpSp>
        <p:nvGrpSpPr>
          <p:cNvPr id="919" name="Group 919"/>
          <p:cNvGrpSpPr/>
          <p:nvPr/>
        </p:nvGrpSpPr>
        <p:grpSpPr>
          <a:xfrm>
            <a:off x="3953795" y="932107"/>
            <a:ext cx="3426516" cy="1031241"/>
            <a:chOff x="0" y="0"/>
            <a:chExt cx="3426514" cy="1031239"/>
          </a:xfrm>
        </p:grpSpPr>
        <p:sp>
          <p:nvSpPr>
            <p:cNvPr id="917" name="Shape 917"/>
            <p:cNvSpPr/>
            <p:nvPr/>
          </p:nvSpPr>
          <p:spPr>
            <a:xfrm>
              <a:off x="0" y="1743"/>
              <a:ext cx="3426515" cy="1027753"/>
            </a:xfrm>
            <a:prstGeom prst="rect">
              <a:avLst/>
            </a:prstGeom>
            <a:solidFill>
              <a:srgbClr val="000000"/>
            </a:solidFill>
            <a:ln w="25400" cap="flat">
              <a:solidFill>
                <a:srgbClr val="000000"/>
              </a:solidFill>
              <a:prstDash val="solid"/>
              <a:bevel/>
            </a:ln>
            <a:effectLst/>
          </p:spPr>
          <p:txBody>
            <a:bodyPr wrap="square" lIns="0" tIns="0" rIns="0" bIns="0" numCol="1" anchor="ctr">
              <a:noAutofit/>
            </a:bodyPr>
            <a:lstStyle/>
            <a:p>
              <a:pPr lvl="0" algn="ctr">
                <a:defRPr b="1" sz="3200">
                  <a:solidFill>
                    <a:srgbClr val="FFFFFF"/>
                  </a:solidFill>
                </a:defRPr>
              </a:pPr>
            </a:p>
          </p:txBody>
        </p:sp>
        <p:sp>
          <p:nvSpPr>
            <p:cNvPr id="918" name="Shape 918"/>
            <p:cNvSpPr/>
            <p:nvPr/>
          </p:nvSpPr>
          <p:spPr>
            <a:xfrm>
              <a:off x="0" y="0"/>
              <a:ext cx="3426515" cy="1031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3200">
                  <a:solidFill>
                    <a:srgbClr val="FFFFFF"/>
                  </a:solidFill>
                </a:defRPr>
              </a:lvl1pPr>
            </a:lstStyle>
            <a:p>
              <a:pPr lvl="0">
                <a:defRPr b="0" sz="1800">
                  <a:solidFill>
                    <a:srgbClr val="000000"/>
                  </a:solidFill>
                </a:defRPr>
              </a:pPr>
              <a:r>
                <a:rPr b="1" sz="3200">
                  <a:solidFill>
                    <a:srgbClr val="FFFFFF"/>
                  </a:solidFill>
                </a:rPr>
                <a:t>Financial Performance</a:t>
              </a:r>
            </a:p>
          </p:txBody>
        </p:sp>
      </p:gr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21" name="image45.jpg" descr="http://images.quanjing.com/mf071/high/mf839-03486618.jpg"/>
          <p:cNvPicPr/>
          <p:nvPr/>
        </p:nvPicPr>
        <p:blipFill>
          <a:blip r:embed="rId2">
            <a:extLst/>
          </a:blip>
          <a:srcRect l="0" t="0" r="2803" b="0"/>
          <a:stretch>
            <a:fillRect/>
          </a:stretch>
        </p:blipFill>
        <p:spPr>
          <a:xfrm>
            <a:off x="-30258" y="933851"/>
            <a:ext cx="7410571" cy="5082879"/>
          </a:xfrm>
          <a:prstGeom prst="rect">
            <a:avLst/>
          </a:prstGeom>
          <a:ln w="12700">
            <a:miter lim="400000"/>
          </a:ln>
        </p:spPr>
      </p:pic>
      <p:sp>
        <p:nvSpPr>
          <p:cNvPr id="922" name="Shape 922"/>
          <p:cNvSpPr/>
          <p:nvPr/>
        </p:nvSpPr>
        <p:spPr>
          <a:xfrm>
            <a:off x="7380312" y="-1"/>
            <a:ext cx="1763689" cy="5589242"/>
          </a:xfrm>
          <a:prstGeom prst="rect">
            <a:avLst/>
          </a:prstGeom>
          <a:solidFill>
            <a:srgbClr val="ADDA1D"/>
          </a:solidFill>
          <a:ln w="12700">
            <a:miter lim="400000"/>
          </a:ln>
        </p:spPr>
        <p:txBody>
          <a:bodyPr lIns="0" tIns="0" rIns="0" bIns="0" anchor="ctr"/>
          <a:lstStyle/>
          <a:p>
            <a:pPr lvl="0" algn="ctr">
              <a:defRPr>
                <a:solidFill>
                  <a:srgbClr val="FFFFFF"/>
                </a:solidFill>
              </a:defRPr>
            </a:pPr>
          </a:p>
        </p:txBody>
      </p:sp>
      <p:sp>
        <p:nvSpPr>
          <p:cNvPr id="923" name="Shape 923"/>
          <p:cNvSpPr/>
          <p:nvPr/>
        </p:nvSpPr>
        <p:spPr>
          <a:xfrm>
            <a:off x="271186" y="146607"/>
            <a:ext cx="2241587"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Brand ranking</a:t>
            </a:r>
          </a:p>
        </p:txBody>
      </p:sp>
      <p:sp>
        <p:nvSpPr>
          <p:cNvPr id="924" name="Shape 924"/>
          <p:cNvSpPr/>
          <p:nvPr/>
        </p:nvSpPr>
        <p:spPr>
          <a:xfrm>
            <a:off x="2195736" y="149663"/>
            <a:ext cx="432049"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&gt;</a:t>
            </a:r>
          </a:p>
        </p:txBody>
      </p:sp>
      <p:sp>
        <p:nvSpPr>
          <p:cNvPr id="925" name="Shape 925"/>
          <p:cNvSpPr/>
          <p:nvPr/>
        </p:nvSpPr>
        <p:spPr>
          <a:xfrm>
            <a:off x="2627783" y="139831"/>
            <a:ext cx="3413380"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How to construct the list</a:t>
            </a:r>
          </a:p>
        </p:txBody>
      </p:sp>
      <p:sp>
        <p:nvSpPr>
          <p:cNvPr id="926" name="Shape 926"/>
          <p:cNvSpPr/>
          <p:nvPr/>
        </p:nvSpPr>
        <p:spPr>
          <a:xfrm>
            <a:off x="-30258" y="5589239"/>
            <a:ext cx="7410571" cy="1268761"/>
          </a:xfrm>
          <a:prstGeom prst="rect">
            <a:avLst/>
          </a:prstGeom>
          <a:solidFill>
            <a:srgbClr val="5EA525"/>
          </a:solidFill>
          <a:ln w="12700">
            <a:miter lim="400000"/>
          </a:ln>
        </p:spPr>
        <p:txBody>
          <a:bodyPr lIns="0" tIns="0" rIns="0" bIns="0" anchor="ctr"/>
          <a:lstStyle/>
          <a:p>
            <a:pPr lvl="0" algn="ctr">
              <a:defRPr>
                <a:solidFill>
                  <a:srgbClr val="FFFFFF"/>
                </a:solidFill>
              </a:defRPr>
            </a:pPr>
          </a:p>
        </p:txBody>
      </p:sp>
      <p:sp>
        <p:nvSpPr>
          <p:cNvPr id="927" name="Shape 927"/>
          <p:cNvSpPr/>
          <p:nvPr/>
        </p:nvSpPr>
        <p:spPr>
          <a:xfrm>
            <a:off x="7945680" y="4365104"/>
            <a:ext cx="632953" cy="891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400">
                <a:solidFill>
                  <a:srgbClr val="FFFFFF"/>
                </a:solidFill>
              </a:defRPr>
            </a:lvl1pPr>
          </a:lstStyle>
          <a:p>
            <a:pPr lvl="0">
              <a:defRPr b="0" sz="1800">
                <a:solidFill>
                  <a:srgbClr val="000000"/>
                </a:solidFill>
              </a:defRPr>
            </a:pPr>
            <a:r>
              <a:rPr b="1" sz="5400">
                <a:solidFill>
                  <a:srgbClr val="FFFFFF"/>
                </a:solidFill>
              </a:rPr>
              <a:t>2</a:t>
            </a:r>
          </a:p>
        </p:txBody>
      </p:sp>
      <p:sp>
        <p:nvSpPr>
          <p:cNvPr id="928" name="Shape 928"/>
          <p:cNvSpPr/>
          <p:nvPr/>
        </p:nvSpPr>
        <p:spPr>
          <a:xfrm>
            <a:off x="149032" y="5695920"/>
            <a:ext cx="7231282" cy="7459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300">
                <a:solidFill>
                  <a:srgbClr val="FFFFFF"/>
                </a:solidFill>
                <a:latin typeface="Times New Roman"/>
                <a:ea typeface="Times New Roman"/>
                <a:cs typeface="Times New Roman"/>
                <a:sym typeface="Times New Roman"/>
              </a:rPr>
              <a:t>ROLE OF BRAND </a:t>
            </a:r>
            <a:endParaRPr sz="1300">
              <a:solidFill>
                <a:srgbClr val="FFFFFF"/>
              </a:solidFill>
              <a:latin typeface="Times New Roman"/>
              <a:ea typeface="Times New Roman"/>
              <a:cs typeface="Times New Roman"/>
              <a:sym typeface="Times New Roman"/>
            </a:endParaRPr>
          </a:p>
          <a:p>
            <a:pPr lvl="0"/>
            <a:r>
              <a:rPr sz="1100">
                <a:solidFill>
                  <a:srgbClr val="FFFFFF"/>
                </a:solidFill>
                <a:latin typeface="Times New Roman"/>
                <a:ea typeface="Times New Roman"/>
                <a:cs typeface="Times New Roman"/>
                <a:sym typeface="Times New Roman"/>
              </a:rPr>
              <a:t>It measures the portion of the decision to purchase that is attributable to brand.</a:t>
            </a:r>
            <a:endParaRPr sz="1100">
              <a:solidFill>
                <a:srgbClr val="FFFFFF"/>
              </a:solidFill>
              <a:latin typeface="Times New Roman"/>
              <a:ea typeface="Times New Roman"/>
              <a:cs typeface="Times New Roman"/>
              <a:sym typeface="Times New Roman"/>
            </a:endParaRPr>
          </a:p>
          <a:p>
            <a:pPr lvl="0"/>
            <a:r>
              <a:rPr sz="1100">
                <a:solidFill>
                  <a:srgbClr val="FFFFFF"/>
                </a:solidFill>
                <a:latin typeface="Times New Roman"/>
                <a:ea typeface="Times New Roman"/>
                <a:cs typeface="Times New Roman"/>
                <a:sym typeface="Times New Roman"/>
              </a:rPr>
              <a:t>Conceptually, role of brand reflects the portion of demand for a branded product or service that exceeds what the demand would be for the same product or service if it were unbranded.</a:t>
            </a:r>
          </a:p>
        </p:txBody>
      </p:sp>
      <p:grpSp>
        <p:nvGrpSpPr>
          <p:cNvPr id="931" name="Group 931"/>
          <p:cNvGrpSpPr/>
          <p:nvPr/>
        </p:nvGrpSpPr>
        <p:grpSpPr>
          <a:xfrm>
            <a:off x="3953795" y="933851"/>
            <a:ext cx="3426516" cy="1027753"/>
            <a:chOff x="0" y="0"/>
            <a:chExt cx="3426514" cy="1027751"/>
          </a:xfrm>
        </p:grpSpPr>
        <p:sp>
          <p:nvSpPr>
            <p:cNvPr id="929" name="Shape 929"/>
            <p:cNvSpPr/>
            <p:nvPr/>
          </p:nvSpPr>
          <p:spPr>
            <a:xfrm>
              <a:off x="0" y="0"/>
              <a:ext cx="3426515" cy="1027752"/>
            </a:xfrm>
            <a:prstGeom prst="rect">
              <a:avLst/>
            </a:prstGeom>
            <a:solidFill>
              <a:srgbClr val="000000"/>
            </a:solidFill>
            <a:ln w="25400" cap="flat">
              <a:solidFill>
                <a:srgbClr val="000000"/>
              </a:solidFill>
              <a:prstDash val="solid"/>
              <a:bevel/>
            </a:ln>
            <a:effectLst/>
          </p:spPr>
          <p:txBody>
            <a:bodyPr wrap="square" lIns="0" tIns="0" rIns="0" bIns="0" numCol="1" anchor="ctr">
              <a:noAutofit/>
            </a:bodyPr>
            <a:lstStyle/>
            <a:p>
              <a:pPr lvl="0" algn="ctr">
                <a:defRPr b="1" sz="3200">
                  <a:solidFill>
                    <a:srgbClr val="FFFFFF"/>
                  </a:solidFill>
                </a:defRPr>
              </a:pPr>
            </a:p>
          </p:txBody>
        </p:sp>
        <p:sp>
          <p:nvSpPr>
            <p:cNvPr id="930" name="Shape 930"/>
            <p:cNvSpPr/>
            <p:nvPr/>
          </p:nvSpPr>
          <p:spPr>
            <a:xfrm>
              <a:off x="0" y="233206"/>
              <a:ext cx="3426515" cy="561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3200">
                  <a:solidFill>
                    <a:srgbClr val="FFFFFF"/>
                  </a:solidFill>
                </a:defRPr>
              </a:lvl1pPr>
            </a:lstStyle>
            <a:p>
              <a:pPr lvl="0">
                <a:defRPr b="0" sz="1800">
                  <a:solidFill>
                    <a:srgbClr val="000000"/>
                  </a:solidFill>
                </a:defRPr>
              </a:pPr>
              <a:r>
                <a:rPr b="1" sz="3200">
                  <a:solidFill>
                    <a:srgbClr val="FFFFFF"/>
                  </a:solidFill>
                </a:rPr>
                <a:t>Role of Brand</a:t>
              </a:r>
            </a:p>
          </p:txBody>
        </p:sp>
      </p:gr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3" name="Shape 933"/>
          <p:cNvSpPr/>
          <p:nvPr/>
        </p:nvSpPr>
        <p:spPr>
          <a:xfrm>
            <a:off x="7380312" y="-1"/>
            <a:ext cx="1763689" cy="5589242"/>
          </a:xfrm>
          <a:prstGeom prst="rect">
            <a:avLst/>
          </a:prstGeom>
          <a:solidFill>
            <a:srgbClr val="ADDA1D"/>
          </a:solidFill>
          <a:ln w="12700">
            <a:miter lim="400000"/>
          </a:ln>
        </p:spPr>
        <p:txBody>
          <a:bodyPr lIns="0" tIns="0" rIns="0" bIns="0" anchor="ctr"/>
          <a:lstStyle/>
          <a:p>
            <a:pPr lvl="0" algn="ctr">
              <a:defRPr>
                <a:solidFill>
                  <a:srgbClr val="FFFFFF"/>
                </a:solidFill>
              </a:defRPr>
            </a:pPr>
          </a:p>
        </p:txBody>
      </p:sp>
      <p:sp>
        <p:nvSpPr>
          <p:cNvPr id="934" name="Shape 934"/>
          <p:cNvSpPr/>
          <p:nvPr/>
        </p:nvSpPr>
        <p:spPr>
          <a:xfrm>
            <a:off x="271186" y="146607"/>
            <a:ext cx="2241587"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Brand ranking</a:t>
            </a:r>
          </a:p>
        </p:txBody>
      </p:sp>
      <p:sp>
        <p:nvSpPr>
          <p:cNvPr id="935" name="Shape 935"/>
          <p:cNvSpPr/>
          <p:nvPr/>
        </p:nvSpPr>
        <p:spPr>
          <a:xfrm>
            <a:off x="2195736" y="149663"/>
            <a:ext cx="432049"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&gt;</a:t>
            </a:r>
          </a:p>
        </p:txBody>
      </p:sp>
      <p:sp>
        <p:nvSpPr>
          <p:cNvPr id="936" name="Shape 936"/>
          <p:cNvSpPr/>
          <p:nvPr/>
        </p:nvSpPr>
        <p:spPr>
          <a:xfrm>
            <a:off x="2627783" y="139831"/>
            <a:ext cx="3413380"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How to construct the list</a:t>
            </a:r>
          </a:p>
        </p:txBody>
      </p:sp>
      <p:pic>
        <p:nvPicPr>
          <p:cNvPr id="937" name="image46.jpg" descr="望远镜"/>
          <p:cNvPicPr/>
          <p:nvPr/>
        </p:nvPicPr>
        <p:blipFill>
          <a:blip r:embed="rId2">
            <a:extLst/>
          </a:blip>
          <a:stretch>
            <a:fillRect/>
          </a:stretch>
        </p:blipFill>
        <p:spPr>
          <a:xfrm>
            <a:off x="-30259" y="933851"/>
            <a:ext cx="7410571" cy="5557929"/>
          </a:xfrm>
          <a:prstGeom prst="rect">
            <a:avLst/>
          </a:prstGeom>
          <a:ln w="12700">
            <a:miter lim="400000"/>
          </a:ln>
        </p:spPr>
      </p:pic>
      <p:sp>
        <p:nvSpPr>
          <p:cNvPr id="938" name="Shape 938"/>
          <p:cNvSpPr/>
          <p:nvPr/>
        </p:nvSpPr>
        <p:spPr>
          <a:xfrm>
            <a:off x="-30258" y="5589239"/>
            <a:ext cx="7410571" cy="1268761"/>
          </a:xfrm>
          <a:prstGeom prst="rect">
            <a:avLst/>
          </a:prstGeom>
          <a:solidFill>
            <a:srgbClr val="5EA525"/>
          </a:solidFill>
          <a:ln w="12700">
            <a:miter lim="400000"/>
          </a:ln>
        </p:spPr>
        <p:txBody>
          <a:bodyPr lIns="0" tIns="0" rIns="0" bIns="0" anchor="ctr"/>
          <a:lstStyle/>
          <a:p>
            <a:pPr lvl="0" algn="ctr">
              <a:defRPr>
                <a:solidFill>
                  <a:srgbClr val="FFFFFF"/>
                </a:solidFill>
              </a:defRPr>
            </a:pPr>
          </a:p>
        </p:txBody>
      </p:sp>
      <p:sp>
        <p:nvSpPr>
          <p:cNvPr id="939" name="Shape 939"/>
          <p:cNvSpPr/>
          <p:nvPr/>
        </p:nvSpPr>
        <p:spPr>
          <a:xfrm>
            <a:off x="7945680" y="4365104"/>
            <a:ext cx="632953" cy="891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400">
                <a:solidFill>
                  <a:srgbClr val="FFFFFF"/>
                </a:solidFill>
              </a:defRPr>
            </a:lvl1pPr>
          </a:lstStyle>
          <a:p>
            <a:pPr lvl="0">
              <a:defRPr b="0" sz="1800">
                <a:solidFill>
                  <a:srgbClr val="000000"/>
                </a:solidFill>
              </a:defRPr>
            </a:pPr>
            <a:r>
              <a:rPr b="1" sz="5400">
                <a:solidFill>
                  <a:srgbClr val="FFFFFF"/>
                </a:solidFill>
              </a:rPr>
              <a:t>3</a:t>
            </a:r>
          </a:p>
        </p:txBody>
      </p:sp>
      <p:sp>
        <p:nvSpPr>
          <p:cNvPr id="940" name="Shape 940"/>
          <p:cNvSpPr/>
          <p:nvPr/>
        </p:nvSpPr>
        <p:spPr>
          <a:xfrm>
            <a:off x="149031" y="5695920"/>
            <a:ext cx="4885598" cy="49082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sz="1300">
                <a:solidFill>
                  <a:srgbClr val="FFFFFF"/>
                </a:solidFill>
                <a:latin typeface="Times New Roman"/>
                <a:ea typeface="Times New Roman"/>
                <a:cs typeface="Times New Roman"/>
                <a:sym typeface="Times New Roman"/>
              </a:rPr>
              <a:t>BRAND STRENGTH </a:t>
            </a:r>
            <a:endParaRPr sz="1300">
              <a:solidFill>
                <a:srgbClr val="FFFFFF"/>
              </a:solidFill>
              <a:latin typeface="Times New Roman"/>
              <a:ea typeface="Times New Roman"/>
              <a:cs typeface="Times New Roman"/>
              <a:sym typeface="Times New Roman"/>
            </a:endParaRPr>
          </a:p>
          <a:p>
            <a:pPr lvl="0"/>
            <a:r>
              <a:rPr sz="1100">
                <a:solidFill>
                  <a:srgbClr val="FFFFFF"/>
                </a:solidFill>
                <a:latin typeface="Times New Roman"/>
                <a:ea typeface="Times New Roman"/>
                <a:cs typeface="Times New Roman"/>
                <a:sym typeface="Times New Roman"/>
              </a:rPr>
              <a:t>It measures the ability of the brand to secure the delivery of expected future earnings</a:t>
            </a:r>
            <a:r>
              <a:rPr sz="1300">
                <a:solidFill>
                  <a:srgbClr val="FFFFFF"/>
                </a:solidFill>
                <a:latin typeface="Times New Roman"/>
                <a:ea typeface="Times New Roman"/>
                <a:cs typeface="Times New Roman"/>
                <a:sym typeface="Times New Roman"/>
              </a:rPr>
              <a:t>.</a:t>
            </a:r>
          </a:p>
        </p:txBody>
      </p:sp>
      <p:grpSp>
        <p:nvGrpSpPr>
          <p:cNvPr id="943" name="Group 943"/>
          <p:cNvGrpSpPr/>
          <p:nvPr/>
        </p:nvGrpSpPr>
        <p:grpSpPr>
          <a:xfrm>
            <a:off x="3953795" y="933851"/>
            <a:ext cx="3426516" cy="1027753"/>
            <a:chOff x="0" y="0"/>
            <a:chExt cx="3426514" cy="1027751"/>
          </a:xfrm>
        </p:grpSpPr>
        <p:sp>
          <p:nvSpPr>
            <p:cNvPr id="941" name="Shape 941"/>
            <p:cNvSpPr/>
            <p:nvPr/>
          </p:nvSpPr>
          <p:spPr>
            <a:xfrm>
              <a:off x="0" y="0"/>
              <a:ext cx="3426515" cy="1027752"/>
            </a:xfrm>
            <a:prstGeom prst="rect">
              <a:avLst/>
            </a:prstGeom>
            <a:solidFill>
              <a:srgbClr val="000000"/>
            </a:solidFill>
            <a:ln w="25400" cap="flat">
              <a:solidFill>
                <a:srgbClr val="000000"/>
              </a:solidFill>
              <a:prstDash val="solid"/>
              <a:bevel/>
            </a:ln>
            <a:effectLst/>
          </p:spPr>
          <p:txBody>
            <a:bodyPr wrap="square" lIns="0" tIns="0" rIns="0" bIns="0" numCol="1" anchor="ctr">
              <a:noAutofit/>
            </a:bodyPr>
            <a:lstStyle/>
            <a:p>
              <a:pPr lvl="0" algn="ctr">
                <a:defRPr b="1" sz="3200">
                  <a:solidFill>
                    <a:srgbClr val="FFFFFF"/>
                  </a:solidFill>
                </a:defRPr>
              </a:pPr>
            </a:p>
          </p:txBody>
        </p:sp>
        <p:sp>
          <p:nvSpPr>
            <p:cNvPr id="942" name="Shape 942"/>
            <p:cNvSpPr/>
            <p:nvPr/>
          </p:nvSpPr>
          <p:spPr>
            <a:xfrm>
              <a:off x="0" y="233206"/>
              <a:ext cx="3426515" cy="561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3200">
                  <a:solidFill>
                    <a:srgbClr val="FFFFFF"/>
                  </a:solidFill>
                </a:defRPr>
              </a:lvl1pPr>
            </a:lstStyle>
            <a:p>
              <a:pPr lvl="0">
                <a:defRPr b="0" sz="1800">
                  <a:solidFill>
                    <a:srgbClr val="000000"/>
                  </a:solidFill>
                </a:defRPr>
              </a:pPr>
              <a:r>
                <a:rPr b="1" sz="3200">
                  <a:solidFill>
                    <a:srgbClr val="FFFFFF"/>
                  </a:solidFill>
                </a:rPr>
                <a:t>Brand Strength</a:t>
              </a:r>
            </a:p>
          </p:txBody>
        </p:sp>
      </p:grpSp>
      <p:pic>
        <p:nvPicPr>
          <p:cNvPr id="944" name="image47.png"/>
          <p:cNvPicPr/>
          <p:nvPr/>
        </p:nvPicPr>
        <p:blipFill>
          <a:blip r:embed="rId3">
            <a:extLst/>
          </a:blip>
          <a:stretch>
            <a:fillRect/>
          </a:stretch>
        </p:blipFill>
        <p:spPr>
          <a:xfrm>
            <a:off x="5292080" y="1267617"/>
            <a:ext cx="3851920" cy="559038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9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44"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6" name="Shape 946"/>
          <p:cNvSpPr/>
          <p:nvPr/>
        </p:nvSpPr>
        <p:spPr>
          <a:xfrm>
            <a:off x="-28691" y="0"/>
            <a:ext cx="9172692" cy="6858000"/>
          </a:xfrm>
          <a:prstGeom prst="rect">
            <a:avLst/>
          </a:prstGeom>
          <a:solidFill>
            <a:srgbClr val="3F81CB"/>
          </a:solidFill>
          <a:ln w="12700">
            <a:miter lim="400000"/>
          </a:ln>
        </p:spPr>
        <p:txBody>
          <a:bodyPr lIns="0" tIns="0" rIns="0" bIns="0" anchor="ctr"/>
          <a:lstStyle/>
          <a:p>
            <a:pPr lvl="0" algn="ctr">
              <a:defRPr>
                <a:solidFill>
                  <a:srgbClr val="FFFFFF"/>
                </a:solidFill>
              </a:defRPr>
            </a:pPr>
          </a:p>
        </p:txBody>
      </p:sp>
      <p:grpSp>
        <p:nvGrpSpPr>
          <p:cNvPr id="949" name="Group 949"/>
          <p:cNvGrpSpPr/>
          <p:nvPr/>
        </p:nvGrpSpPr>
        <p:grpSpPr>
          <a:xfrm>
            <a:off x="585756" y="4027570"/>
            <a:ext cx="3426515" cy="1027753"/>
            <a:chOff x="0" y="0"/>
            <a:chExt cx="3426514" cy="1027751"/>
          </a:xfrm>
        </p:grpSpPr>
        <p:sp>
          <p:nvSpPr>
            <p:cNvPr id="947" name="Shape 947"/>
            <p:cNvSpPr/>
            <p:nvPr/>
          </p:nvSpPr>
          <p:spPr>
            <a:xfrm>
              <a:off x="0" y="0"/>
              <a:ext cx="3426515" cy="1027752"/>
            </a:xfrm>
            <a:prstGeom prst="rect">
              <a:avLst/>
            </a:prstGeom>
            <a:solidFill>
              <a:srgbClr val="000000"/>
            </a:solidFill>
            <a:ln w="25400" cap="flat">
              <a:solidFill>
                <a:srgbClr val="000000"/>
              </a:solidFill>
              <a:prstDash val="solid"/>
              <a:bevel/>
            </a:ln>
            <a:effectLst/>
          </p:spPr>
          <p:txBody>
            <a:bodyPr wrap="square" lIns="0" tIns="0" rIns="0" bIns="0" numCol="1" anchor="ctr">
              <a:noAutofit/>
            </a:bodyPr>
            <a:lstStyle/>
            <a:p>
              <a:pPr lvl="0" algn="ctr">
                <a:defRPr b="1" sz="3200">
                  <a:solidFill>
                    <a:srgbClr val="FFFFFF"/>
                  </a:solidFill>
                </a:defRPr>
              </a:pPr>
            </a:p>
          </p:txBody>
        </p:sp>
        <p:sp>
          <p:nvSpPr>
            <p:cNvPr id="948" name="Shape 948"/>
            <p:cNvSpPr/>
            <p:nvPr/>
          </p:nvSpPr>
          <p:spPr>
            <a:xfrm>
              <a:off x="0" y="233206"/>
              <a:ext cx="3426515" cy="561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3200">
                  <a:solidFill>
                    <a:srgbClr val="FFFFFF"/>
                  </a:solidFill>
                </a:defRPr>
              </a:lvl1pPr>
            </a:lstStyle>
            <a:p>
              <a:pPr lvl="0">
                <a:defRPr b="0" sz="1800">
                  <a:solidFill>
                    <a:srgbClr val="000000"/>
                  </a:solidFill>
                </a:defRPr>
              </a:pPr>
              <a:r>
                <a:rPr b="1" sz="3200">
                  <a:solidFill>
                    <a:srgbClr val="FFFFFF"/>
                  </a:solidFill>
                </a:rPr>
                <a:t>Role of Brand</a:t>
              </a:r>
            </a:p>
          </p:txBody>
        </p:sp>
      </p:grpSp>
      <p:grpSp>
        <p:nvGrpSpPr>
          <p:cNvPr id="952" name="Group 952"/>
          <p:cNvGrpSpPr/>
          <p:nvPr/>
        </p:nvGrpSpPr>
        <p:grpSpPr>
          <a:xfrm>
            <a:off x="2844396" y="1095130"/>
            <a:ext cx="3426516" cy="1031241"/>
            <a:chOff x="0" y="0"/>
            <a:chExt cx="3426514" cy="1031239"/>
          </a:xfrm>
        </p:grpSpPr>
        <p:sp>
          <p:nvSpPr>
            <p:cNvPr id="950" name="Shape 950"/>
            <p:cNvSpPr/>
            <p:nvPr/>
          </p:nvSpPr>
          <p:spPr>
            <a:xfrm>
              <a:off x="0" y="1743"/>
              <a:ext cx="3426515" cy="1027753"/>
            </a:xfrm>
            <a:prstGeom prst="rect">
              <a:avLst/>
            </a:prstGeom>
            <a:solidFill>
              <a:srgbClr val="000000"/>
            </a:solidFill>
            <a:ln w="25400" cap="flat">
              <a:solidFill>
                <a:srgbClr val="000000"/>
              </a:solidFill>
              <a:prstDash val="solid"/>
              <a:bevel/>
            </a:ln>
            <a:effectLst/>
          </p:spPr>
          <p:txBody>
            <a:bodyPr wrap="square" lIns="0" tIns="0" rIns="0" bIns="0" numCol="1" anchor="ctr">
              <a:noAutofit/>
            </a:bodyPr>
            <a:lstStyle/>
            <a:p>
              <a:pPr lvl="0" algn="ctr">
                <a:defRPr b="1" sz="3200">
                  <a:solidFill>
                    <a:srgbClr val="FFFFFF"/>
                  </a:solidFill>
                </a:defRPr>
              </a:pPr>
            </a:p>
          </p:txBody>
        </p:sp>
        <p:sp>
          <p:nvSpPr>
            <p:cNvPr id="951" name="Shape 951"/>
            <p:cNvSpPr/>
            <p:nvPr/>
          </p:nvSpPr>
          <p:spPr>
            <a:xfrm>
              <a:off x="0" y="0"/>
              <a:ext cx="3426515" cy="1031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3200">
                  <a:solidFill>
                    <a:srgbClr val="FFFFFF"/>
                  </a:solidFill>
                </a:defRPr>
              </a:lvl1pPr>
            </a:lstStyle>
            <a:p>
              <a:pPr lvl="0">
                <a:defRPr b="0" sz="1800">
                  <a:solidFill>
                    <a:srgbClr val="000000"/>
                  </a:solidFill>
                </a:defRPr>
              </a:pPr>
              <a:r>
                <a:rPr b="1" sz="3200">
                  <a:solidFill>
                    <a:srgbClr val="FFFFFF"/>
                  </a:solidFill>
                </a:rPr>
                <a:t>Financial Performance</a:t>
              </a:r>
            </a:p>
          </p:txBody>
        </p:sp>
      </p:grpSp>
      <p:grpSp>
        <p:nvGrpSpPr>
          <p:cNvPr id="955" name="Group 955"/>
          <p:cNvGrpSpPr/>
          <p:nvPr/>
        </p:nvGrpSpPr>
        <p:grpSpPr>
          <a:xfrm>
            <a:off x="5148064" y="4027570"/>
            <a:ext cx="3426516" cy="1027753"/>
            <a:chOff x="0" y="0"/>
            <a:chExt cx="3426514" cy="1027751"/>
          </a:xfrm>
        </p:grpSpPr>
        <p:sp>
          <p:nvSpPr>
            <p:cNvPr id="953" name="Shape 953"/>
            <p:cNvSpPr/>
            <p:nvPr/>
          </p:nvSpPr>
          <p:spPr>
            <a:xfrm>
              <a:off x="0" y="0"/>
              <a:ext cx="3426515" cy="1027752"/>
            </a:xfrm>
            <a:prstGeom prst="rect">
              <a:avLst/>
            </a:prstGeom>
            <a:solidFill>
              <a:srgbClr val="000000"/>
            </a:solidFill>
            <a:ln w="25400" cap="flat">
              <a:solidFill>
                <a:srgbClr val="000000"/>
              </a:solidFill>
              <a:prstDash val="solid"/>
              <a:bevel/>
            </a:ln>
            <a:effectLst/>
          </p:spPr>
          <p:txBody>
            <a:bodyPr wrap="square" lIns="0" tIns="0" rIns="0" bIns="0" numCol="1" anchor="ctr">
              <a:noAutofit/>
            </a:bodyPr>
            <a:lstStyle/>
            <a:p>
              <a:pPr lvl="0" algn="ctr">
                <a:defRPr b="1" sz="3200">
                  <a:solidFill>
                    <a:srgbClr val="FFFFFF"/>
                  </a:solidFill>
                </a:defRPr>
              </a:pPr>
            </a:p>
          </p:txBody>
        </p:sp>
        <p:sp>
          <p:nvSpPr>
            <p:cNvPr id="954" name="Shape 954"/>
            <p:cNvSpPr/>
            <p:nvPr/>
          </p:nvSpPr>
          <p:spPr>
            <a:xfrm>
              <a:off x="0" y="233206"/>
              <a:ext cx="3426515" cy="561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3200">
                  <a:solidFill>
                    <a:srgbClr val="FFFFFF"/>
                  </a:solidFill>
                </a:defRPr>
              </a:lvl1pPr>
            </a:lstStyle>
            <a:p>
              <a:pPr lvl="0">
                <a:defRPr b="0" sz="1800">
                  <a:solidFill>
                    <a:srgbClr val="000000"/>
                  </a:solidFill>
                </a:defRPr>
              </a:pPr>
              <a:r>
                <a:rPr b="1" sz="3200">
                  <a:solidFill>
                    <a:srgbClr val="FFFFFF"/>
                  </a:solidFill>
                </a:rPr>
                <a:t>Brand Strength</a:t>
              </a:r>
            </a:p>
          </p:txBody>
        </p:sp>
      </p:grpSp>
      <p:grpSp>
        <p:nvGrpSpPr>
          <p:cNvPr id="958" name="Group 958"/>
          <p:cNvGrpSpPr/>
          <p:nvPr/>
        </p:nvGrpSpPr>
        <p:grpSpPr>
          <a:xfrm>
            <a:off x="2844396" y="2708919"/>
            <a:ext cx="3426515" cy="1027753"/>
            <a:chOff x="0" y="0"/>
            <a:chExt cx="3426514" cy="1027751"/>
          </a:xfrm>
        </p:grpSpPr>
        <p:sp>
          <p:nvSpPr>
            <p:cNvPr id="956" name="Shape 956"/>
            <p:cNvSpPr/>
            <p:nvPr/>
          </p:nvSpPr>
          <p:spPr>
            <a:xfrm>
              <a:off x="0" y="0"/>
              <a:ext cx="3426515" cy="1027752"/>
            </a:xfrm>
            <a:prstGeom prst="rect">
              <a:avLst/>
            </a:prstGeom>
            <a:solidFill>
              <a:srgbClr val="000000"/>
            </a:solidFill>
            <a:ln w="25400" cap="flat">
              <a:solidFill>
                <a:srgbClr val="000000"/>
              </a:solidFill>
              <a:prstDash val="solid"/>
              <a:bevel/>
            </a:ln>
            <a:effectLst/>
          </p:spPr>
          <p:txBody>
            <a:bodyPr wrap="square" lIns="0" tIns="0" rIns="0" bIns="0" numCol="1" anchor="ctr">
              <a:noAutofit/>
            </a:bodyPr>
            <a:lstStyle/>
            <a:p>
              <a:pPr lvl="0" algn="ctr">
                <a:defRPr b="1" sz="3200">
                  <a:solidFill>
                    <a:srgbClr val="FFFFFF"/>
                  </a:solidFill>
                </a:defRPr>
              </a:pPr>
            </a:p>
          </p:txBody>
        </p:sp>
        <p:sp>
          <p:nvSpPr>
            <p:cNvPr id="957" name="Shape 957"/>
            <p:cNvSpPr/>
            <p:nvPr/>
          </p:nvSpPr>
          <p:spPr>
            <a:xfrm>
              <a:off x="0" y="233206"/>
              <a:ext cx="3426515" cy="561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3200">
                  <a:solidFill>
                    <a:srgbClr val="FFFFFF"/>
                  </a:solidFill>
                </a:defRPr>
              </a:lvl1pPr>
            </a:lstStyle>
            <a:p>
              <a:pPr lvl="0">
                <a:defRPr b="0" sz="1800">
                  <a:solidFill>
                    <a:srgbClr val="000000"/>
                  </a:solidFill>
                </a:defRPr>
              </a:pPr>
              <a:r>
                <a:rPr b="1" sz="3200">
                  <a:solidFill>
                    <a:srgbClr val="FFFFFF"/>
                  </a:solidFill>
                </a:rPr>
                <a:t>BRAND VALUE</a:t>
              </a:r>
            </a:p>
          </p:txBody>
        </p:sp>
      </p:grpSp>
      <p:sp>
        <p:nvSpPr>
          <p:cNvPr id="959" name="Shape 959"/>
          <p:cNvSpPr/>
          <p:nvPr/>
        </p:nvSpPr>
        <p:spPr>
          <a:xfrm>
            <a:off x="4557652" y="2124626"/>
            <a:ext cx="2" cy="584295"/>
          </a:xfrm>
          <a:prstGeom prst="line">
            <a:avLst/>
          </a:prstGeom>
          <a:ln w="38100">
            <a:solidFill/>
          </a:ln>
          <a:effectLst>
            <a:outerShdw sx="100000" sy="100000" kx="0" ky="0" algn="b" rotWithShape="0" blurRad="38100" dist="23000" dir="5400000">
              <a:srgbClr val="000000">
                <a:alpha val="35000"/>
              </a:srgbClr>
            </a:outerShdw>
          </a:effectLst>
        </p:spPr>
        <p:txBody>
          <a:bodyPr lIns="0" tIns="0" rIns="0" bIns="0"/>
          <a:lstStyle/>
          <a:p>
            <a:pPr lvl="0" defTabSz="457200">
              <a:defRPr sz="1200">
                <a:latin typeface="+mj-lt"/>
                <a:ea typeface="+mj-ea"/>
                <a:cs typeface="+mj-cs"/>
                <a:sym typeface="Helvetica"/>
              </a:defRPr>
            </a:pPr>
          </a:p>
        </p:txBody>
      </p:sp>
      <p:sp>
        <p:nvSpPr>
          <p:cNvPr id="960" name="Shape 960"/>
          <p:cNvSpPr/>
          <p:nvPr/>
        </p:nvSpPr>
        <p:spPr>
          <a:xfrm flipH="1">
            <a:off x="2299014" y="3736672"/>
            <a:ext cx="545383" cy="290900"/>
          </a:xfrm>
          <a:prstGeom prst="line">
            <a:avLst/>
          </a:prstGeom>
          <a:ln w="38100">
            <a:solidFill/>
          </a:ln>
          <a:effectLst>
            <a:outerShdw sx="100000" sy="100000" kx="0" ky="0" algn="b" rotWithShape="0" blurRad="38100" dist="23000" dir="5400000">
              <a:srgbClr val="000000">
                <a:alpha val="35000"/>
              </a:srgbClr>
            </a:outerShdw>
          </a:effectLst>
        </p:spPr>
        <p:txBody>
          <a:bodyPr lIns="0" tIns="0" rIns="0" bIns="0"/>
          <a:lstStyle/>
          <a:p>
            <a:pPr lvl="0" defTabSz="457200">
              <a:defRPr sz="1200">
                <a:latin typeface="+mj-lt"/>
                <a:ea typeface="+mj-ea"/>
                <a:cs typeface="+mj-cs"/>
                <a:sym typeface="Helvetica"/>
              </a:defRPr>
            </a:pPr>
          </a:p>
        </p:txBody>
      </p:sp>
      <p:sp>
        <p:nvSpPr>
          <p:cNvPr id="961" name="Shape 961"/>
          <p:cNvSpPr/>
          <p:nvPr/>
        </p:nvSpPr>
        <p:spPr>
          <a:xfrm>
            <a:off x="6270910" y="3736672"/>
            <a:ext cx="590411" cy="290899"/>
          </a:xfrm>
          <a:prstGeom prst="line">
            <a:avLst/>
          </a:prstGeom>
          <a:ln w="38100">
            <a:solidFill/>
          </a:ln>
          <a:effectLst>
            <a:outerShdw sx="100000" sy="100000" kx="0" ky="0" algn="b" rotWithShape="0" blurRad="38100" dist="23000" dir="5400000">
              <a:srgbClr val="000000">
                <a:alpha val="35000"/>
              </a:srgbClr>
            </a:outerShdw>
          </a:effectLst>
        </p:spPr>
        <p:txBody>
          <a:bodyPr lIns="0" tIns="0" rIns="0" bIns="0"/>
          <a:lstStyle/>
          <a:p>
            <a:pPr lvl="0" defTabSz="457200">
              <a:defRPr sz="1200">
                <a:latin typeface="+mj-lt"/>
                <a:ea typeface="+mj-ea"/>
                <a:cs typeface="+mj-cs"/>
                <a:sym typeface="Helvetica"/>
              </a:defRPr>
            </a:pP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3" name="Shape 963"/>
          <p:cNvSpPr/>
          <p:nvPr/>
        </p:nvSpPr>
        <p:spPr>
          <a:xfrm>
            <a:off x="-28690" y="-1"/>
            <a:ext cx="1763690" cy="5589242"/>
          </a:xfrm>
          <a:prstGeom prst="rect">
            <a:avLst/>
          </a:prstGeom>
          <a:solidFill>
            <a:srgbClr val="C2DEF4"/>
          </a:solidFill>
          <a:ln w="12700">
            <a:miter lim="400000"/>
          </a:ln>
        </p:spPr>
        <p:txBody>
          <a:bodyPr lIns="0" tIns="0" rIns="0" bIns="0" anchor="ctr"/>
          <a:lstStyle/>
          <a:p>
            <a:pPr lvl="0" algn="ctr">
              <a:defRPr>
                <a:solidFill>
                  <a:srgbClr val="FFFFFF"/>
                </a:solidFill>
              </a:defRPr>
            </a:pPr>
          </a:p>
        </p:txBody>
      </p:sp>
      <p:sp>
        <p:nvSpPr>
          <p:cNvPr id="964" name="Shape 964"/>
          <p:cNvSpPr/>
          <p:nvPr/>
        </p:nvSpPr>
        <p:spPr>
          <a:xfrm>
            <a:off x="1733430" y="5589239"/>
            <a:ext cx="7410571" cy="1268761"/>
          </a:xfrm>
          <a:prstGeom prst="rect">
            <a:avLst/>
          </a:prstGeom>
          <a:solidFill>
            <a:srgbClr val="3F81CB"/>
          </a:solidFill>
          <a:ln w="12700">
            <a:miter lim="400000"/>
          </a:ln>
        </p:spPr>
        <p:txBody>
          <a:bodyPr lIns="0" tIns="0" rIns="0" bIns="0" anchor="ctr"/>
          <a:lstStyle/>
          <a:p>
            <a:pPr lvl="0" algn="ctr">
              <a:defRPr>
                <a:solidFill>
                  <a:srgbClr val="FFFFFF"/>
                </a:solidFill>
              </a:defRPr>
            </a:pPr>
          </a:p>
        </p:txBody>
      </p:sp>
      <p:grpSp>
        <p:nvGrpSpPr>
          <p:cNvPr id="968" name="Group 968"/>
          <p:cNvGrpSpPr/>
          <p:nvPr/>
        </p:nvGrpSpPr>
        <p:grpSpPr>
          <a:xfrm>
            <a:off x="1855362" y="131430"/>
            <a:ext cx="5769977" cy="431474"/>
            <a:chOff x="0" y="0"/>
            <a:chExt cx="5769975" cy="431472"/>
          </a:xfrm>
        </p:grpSpPr>
        <p:sp>
          <p:nvSpPr>
            <p:cNvPr id="965" name="Shape 965"/>
            <p:cNvSpPr/>
            <p:nvPr/>
          </p:nvSpPr>
          <p:spPr>
            <a:xfrm>
              <a:off x="0" y="6775"/>
              <a:ext cx="2241586" cy="421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200"/>
              </a:lvl1pPr>
            </a:lstStyle>
            <a:p>
              <a:pPr lvl="0">
                <a:defRPr sz="1800"/>
              </a:pPr>
              <a:r>
                <a:rPr sz="2200"/>
                <a:t>Brand ranking</a:t>
              </a:r>
            </a:p>
          </p:txBody>
        </p:sp>
        <p:sp>
          <p:nvSpPr>
            <p:cNvPr id="966" name="Shape 966"/>
            <p:cNvSpPr/>
            <p:nvPr/>
          </p:nvSpPr>
          <p:spPr>
            <a:xfrm>
              <a:off x="1924550" y="9831"/>
              <a:ext cx="432049" cy="421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200"/>
              </a:lvl1pPr>
            </a:lstStyle>
            <a:p>
              <a:pPr lvl="0">
                <a:defRPr sz="1800"/>
              </a:pPr>
              <a:r>
                <a:rPr sz="2200"/>
                <a:t>&gt;</a:t>
              </a:r>
            </a:p>
          </p:txBody>
        </p:sp>
        <p:sp>
          <p:nvSpPr>
            <p:cNvPr id="967" name="Shape 967"/>
            <p:cNvSpPr/>
            <p:nvPr/>
          </p:nvSpPr>
          <p:spPr>
            <a:xfrm>
              <a:off x="2356597" y="0"/>
              <a:ext cx="3413379" cy="421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200"/>
              </a:lvl1pPr>
            </a:lstStyle>
            <a:p>
              <a:pPr lvl="0">
                <a:defRPr sz="1800"/>
              </a:pPr>
              <a:r>
                <a:rPr sz="2200"/>
                <a:t>How to construct the list</a:t>
              </a:r>
            </a:p>
          </p:txBody>
        </p:sp>
      </p:grpSp>
      <p:pic>
        <p:nvPicPr>
          <p:cNvPr id="969" name="image48.jpg" descr="http://i1.hexunimg.cn/2011-10-11/134075414.jpg"/>
          <p:cNvPicPr/>
          <p:nvPr/>
        </p:nvPicPr>
        <p:blipFill>
          <a:blip r:embed="rId2">
            <a:extLst/>
          </a:blip>
          <a:srcRect l="0" t="0" r="3329" b="18073"/>
          <a:stretch>
            <a:fillRect/>
          </a:stretch>
        </p:blipFill>
        <p:spPr>
          <a:xfrm>
            <a:off x="6386822" y="1083522"/>
            <a:ext cx="2567947" cy="1632213"/>
          </a:xfrm>
          <a:prstGeom prst="rect">
            <a:avLst/>
          </a:prstGeom>
          <a:ln w="12700">
            <a:miter lim="400000"/>
          </a:ln>
        </p:spPr>
      </p:pic>
      <p:pic>
        <p:nvPicPr>
          <p:cNvPr id="970" name="image49.jpg" descr="http://movie.njbear.com/2/lib/201103/07/356/1.jpg"/>
          <p:cNvPicPr/>
          <p:nvPr/>
        </p:nvPicPr>
        <p:blipFill>
          <a:blip r:embed="rId3">
            <a:extLst/>
          </a:blip>
          <a:srcRect l="0" t="0" r="0" b="17671"/>
          <a:stretch>
            <a:fillRect/>
          </a:stretch>
        </p:blipFill>
        <p:spPr>
          <a:xfrm>
            <a:off x="6197593" y="3356990"/>
            <a:ext cx="2946407" cy="1824174"/>
          </a:xfrm>
          <a:prstGeom prst="rect">
            <a:avLst/>
          </a:prstGeom>
          <a:ln w="12700">
            <a:miter lim="400000"/>
          </a:ln>
        </p:spPr>
      </p:pic>
      <p:pic>
        <p:nvPicPr>
          <p:cNvPr id="971" name="image50.png" descr="http://imgsrc.baidu.com/baike/pic/item/bd315c6034a85edfb682a98749540923dd547503.jpg"/>
          <p:cNvPicPr/>
          <p:nvPr/>
        </p:nvPicPr>
        <p:blipFill>
          <a:blip r:embed="rId4">
            <a:extLst/>
          </a:blip>
          <a:stretch>
            <a:fillRect/>
          </a:stretch>
        </p:blipFill>
        <p:spPr>
          <a:xfrm>
            <a:off x="3239853" y="1203567"/>
            <a:ext cx="1512168" cy="1512168"/>
          </a:xfrm>
          <a:prstGeom prst="rect">
            <a:avLst/>
          </a:prstGeom>
          <a:ln w="12700">
            <a:miter lim="400000"/>
          </a:ln>
        </p:spPr>
      </p:pic>
      <p:sp>
        <p:nvSpPr>
          <p:cNvPr id="972" name="Shape 972"/>
          <p:cNvSpPr/>
          <p:nvPr/>
        </p:nvSpPr>
        <p:spPr>
          <a:xfrm>
            <a:off x="2693958" y="4084411"/>
            <a:ext cx="2603957" cy="383541"/>
          </a:xfrm>
          <a:prstGeom prst="rect">
            <a:avLst/>
          </a:prstGeom>
          <a:solidFill/>
          <a:ln w="25400">
            <a:solidFill/>
          </a:ln>
          <a:extLst>
            <a:ext uri="{C572A759-6A51-4108-AA02-DFA0A04FC94B}">
              <ma14:wrappingTextBoxFlag xmlns:ma14="http://schemas.microsoft.com/office/mac/drawingml/2011/main" val="1"/>
            </a:ext>
          </a:extLst>
        </p:spPr>
        <p:txBody>
          <a:bodyPr lIns="0" tIns="0" rIns="0" bIns="0">
            <a:spAutoFit/>
          </a:bodyPr>
          <a:lstStyle>
            <a:lvl1pPr algn="ctr">
              <a:defRPr b="1">
                <a:solidFill>
                  <a:srgbClr val="FFFFFF"/>
                </a:solidFill>
              </a:defRPr>
            </a:lvl1pPr>
          </a:lstStyle>
          <a:p>
            <a:pPr lvl="0">
              <a:defRPr b="0">
                <a:solidFill>
                  <a:srgbClr val="000000"/>
                </a:solidFill>
              </a:defRPr>
            </a:pPr>
            <a:r>
              <a:rPr b="1">
                <a:solidFill>
                  <a:srgbClr val="FFFFFF"/>
                </a:solidFill>
              </a:rPr>
              <a:t>APPLE PRODUCT</a:t>
            </a:r>
          </a:p>
        </p:txBody>
      </p:sp>
      <p:sp>
        <p:nvSpPr>
          <p:cNvPr id="973" name="Shape 973"/>
          <p:cNvSpPr/>
          <p:nvPr/>
        </p:nvSpPr>
        <p:spPr>
          <a:xfrm>
            <a:off x="1825548" y="5852843"/>
            <a:ext cx="6657553" cy="82845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100">
                <a:solidFill>
                  <a:srgbClr val="FFFFFF"/>
                </a:solidFill>
                <a:latin typeface="Times New Roman"/>
                <a:ea typeface="Times New Roman"/>
                <a:cs typeface="Times New Roman"/>
                <a:sym typeface="Times New Roman"/>
              </a:rPr>
              <a:t>APPLE does very well in </a:t>
            </a:r>
            <a:r>
              <a:rPr sz="1300">
                <a:solidFill>
                  <a:srgbClr val="FFFFFF"/>
                </a:solidFill>
                <a:latin typeface="Times New Roman"/>
                <a:ea typeface="Times New Roman"/>
                <a:cs typeface="Times New Roman"/>
                <a:sym typeface="Times New Roman"/>
              </a:rPr>
              <a:t>ROLE OF BRAND</a:t>
            </a:r>
            <a:r>
              <a:rPr sz="1100">
                <a:solidFill>
                  <a:srgbClr val="FFFFFF"/>
                </a:solidFill>
                <a:latin typeface="Times New Roman"/>
                <a:ea typeface="Times New Roman"/>
                <a:cs typeface="Times New Roman"/>
                <a:sym typeface="Times New Roman"/>
              </a:rPr>
              <a:t>.</a:t>
            </a:r>
            <a:endParaRPr sz="1100">
              <a:solidFill>
                <a:srgbClr val="FFFFFF"/>
              </a:solidFill>
              <a:latin typeface="Times New Roman"/>
              <a:ea typeface="Times New Roman"/>
              <a:cs typeface="Times New Roman"/>
              <a:sym typeface="Times New Roman"/>
            </a:endParaRPr>
          </a:p>
          <a:p>
            <a:pPr lvl="0"/>
            <a:r>
              <a:rPr sz="1100">
                <a:solidFill>
                  <a:srgbClr val="FFFFFF"/>
                </a:solidFill>
                <a:latin typeface="Times New Roman"/>
                <a:ea typeface="Times New Roman"/>
                <a:cs typeface="Times New Roman"/>
                <a:sym typeface="Times New Roman"/>
              </a:rPr>
              <a:t>Now many people, especially young people, call themselves “apple fans”, </a:t>
            </a:r>
            <a:r>
              <a:rPr sz="1100">
                <a:solidFill>
                  <a:srgbClr val="FFFFFF"/>
                </a:solidFill>
              </a:rPr>
              <a:t>果粉 </a:t>
            </a:r>
            <a:r>
              <a:rPr sz="1100">
                <a:solidFill>
                  <a:srgbClr val="FFFFFF"/>
                </a:solidFill>
                <a:latin typeface="Times New Roman"/>
                <a:ea typeface="Times New Roman"/>
                <a:cs typeface="Times New Roman"/>
                <a:sym typeface="Times New Roman"/>
              </a:rPr>
              <a:t>in Chinese. </a:t>
            </a:r>
            <a:endParaRPr sz="1100">
              <a:solidFill>
                <a:srgbClr val="FFFFFF"/>
              </a:solidFill>
              <a:latin typeface="Times New Roman"/>
              <a:ea typeface="Times New Roman"/>
              <a:cs typeface="Times New Roman"/>
              <a:sym typeface="Times New Roman"/>
            </a:endParaRPr>
          </a:p>
          <a:p>
            <a:pPr lvl="0"/>
            <a:r>
              <a:rPr sz="1100">
                <a:solidFill>
                  <a:srgbClr val="FFFFFF"/>
                </a:solidFill>
                <a:latin typeface="Times New Roman"/>
                <a:ea typeface="Times New Roman"/>
                <a:cs typeface="Times New Roman"/>
                <a:sym typeface="Times New Roman"/>
              </a:rPr>
              <a:t>Maybe, what they really want and need is not i-phone or i-pad but apple products.</a:t>
            </a:r>
            <a:endParaRPr sz="1100">
              <a:solidFill>
                <a:srgbClr val="FFFFFF"/>
              </a:solidFill>
              <a:latin typeface="Times New Roman"/>
              <a:ea typeface="Times New Roman"/>
              <a:cs typeface="Times New Roman"/>
              <a:sym typeface="Times New Roman"/>
            </a:endParaRPr>
          </a:p>
          <a:p>
            <a:pPr lvl="0"/>
            <a:r>
              <a:rPr sz="1100">
                <a:solidFill>
                  <a:srgbClr val="FFFFFF"/>
                </a:solidFill>
                <a:latin typeface="Times New Roman"/>
                <a:ea typeface="Times New Roman"/>
                <a:cs typeface="Times New Roman"/>
                <a:sym typeface="Times New Roman"/>
              </a:rPr>
              <a:t>So its ranking rises very rapidly in recent years.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9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72"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12" name="Group 112"/>
          <p:cNvGrpSpPr/>
          <p:nvPr/>
        </p:nvGrpSpPr>
        <p:grpSpPr>
          <a:xfrm>
            <a:off x="-1" y="-1"/>
            <a:ext cx="9174259" cy="6858001"/>
            <a:chOff x="0" y="0"/>
            <a:chExt cx="9174257" cy="6858000"/>
          </a:xfrm>
        </p:grpSpPr>
        <p:sp>
          <p:nvSpPr>
            <p:cNvPr id="108" name="Shape 108"/>
            <p:cNvSpPr/>
            <p:nvPr/>
          </p:nvSpPr>
          <p:spPr>
            <a:xfrm>
              <a:off x="-1" y="-1"/>
              <a:ext cx="7410571" cy="5589241"/>
            </a:xfrm>
            <a:prstGeom prst="rect">
              <a:avLst/>
            </a:prstGeom>
            <a:solidFill>
              <a:srgbClr val="ADDA1D"/>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09" name="Shape 109"/>
            <p:cNvSpPr/>
            <p:nvPr/>
          </p:nvSpPr>
          <p:spPr>
            <a:xfrm>
              <a:off x="7410569" y="-1"/>
              <a:ext cx="1763689" cy="5589241"/>
            </a:xfrm>
            <a:prstGeom prst="rect">
              <a:avLst/>
            </a:prstGeom>
            <a:solidFill>
              <a:srgbClr val="93D223"/>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10" name="Shape 110"/>
            <p:cNvSpPr/>
            <p:nvPr/>
          </p:nvSpPr>
          <p:spPr>
            <a:xfrm>
              <a:off x="-1" y="5589239"/>
              <a:ext cx="7410571" cy="1268761"/>
            </a:xfrm>
            <a:prstGeom prst="rect">
              <a:avLst/>
            </a:prstGeom>
            <a:solidFill>
              <a:srgbClr val="5EA525"/>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11" name="Shape 111"/>
            <p:cNvSpPr/>
            <p:nvPr/>
          </p:nvSpPr>
          <p:spPr>
            <a:xfrm>
              <a:off x="7410569" y="5589239"/>
              <a:ext cx="1763689" cy="1268761"/>
            </a:xfrm>
            <a:prstGeom prst="rect">
              <a:avLst/>
            </a:prstGeom>
            <a:solidFill>
              <a:srgbClr val="D7EC87"/>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sp>
        <p:nvSpPr>
          <p:cNvPr id="113" name="Shape 113"/>
          <p:cNvSpPr/>
          <p:nvPr/>
        </p:nvSpPr>
        <p:spPr>
          <a:xfrm>
            <a:off x="5169608" y="1346923"/>
            <a:ext cx="1418617" cy="303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0">
                <a:solidFill>
                  <a:srgbClr val="FFFFFF"/>
                </a:solidFill>
              </a:defRPr>
            </a:lvl1pPr>
          </a:lstStyle>
          <a:p>
            <a:pPr lvl="0">
              <a:defRPr b="0" sz="1800">
                <a:solidFill>
                  <a:srgbClr val="000000"/>
                </a:solidFill>
              </a:defRPr>
            </a:pPr>
            <a:r>
              <a:rPr b="1" sz="20000">
                <a:solidFill>
                  <a:srgbClr val="FFFFFF"/>
                </a:solidFill>
              </a:rPr>
              <a:t>1</a:t>
            </a:r>
          </a:p>
        </p:txBody>
      </p:sp>
      <p:sp>
        <p:nvSpPr>
          <p:cNvPr id="114" name="Shape 114"/>
          <p:cNvSpPr/>
          <p:nvPr/>
        </p:nvSpPr>
        <p:spPr>
          <a:xfrm>
            <a:off x="2410010" y="4286191"/>
            <a:ext cx="1921675"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000">
                <a:solidFill>
                  <a:srgbClr val="FFFFFF"/>
                </a:solidFill>
                <a:latin typeface="微软雅黑"/>
                <a:ea typeface="微软雅黑"/>
                <a:cs typeface="微软雅黑"/>
                <a:sym typeface="微软雅黑"/>
              </a:defRPr>
            </a:lvl1pPr>
          </a:lstStyle>
          <a:p>
            <a:pPr lvl="0">
              <a:defRPr sz="1800">
                <a:solidFill>
                  <a:srgbClr val="000000"/>
                </a:solidFill>
              </a:defRPr>
            </a:pPr>
            <a:r>
              <a:rPr sz="3000">
                <a:solidFill>
                  <a:srgbClr val="FFFFFF"/>
                </a:solidFill>
              </a:rPr>
              <a:t>Overview</a:t>
            </a:r>
          </a:p>
        </p:txBody>
      </p:sp>
      <p:sp>
        <p:nvSpPr>
          <p:cNvPr id="115" name="Shape 115"/>
          <p:cNvSpPr/>
          <p:nvPr/>
        </p:nvSpPr>
        <p:spPr>
          <a:xfrm>
            <a:off x="4331684" y="4286191"/>
            <a:ext cx="432049"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FFFFFF"/>
                </a:solidFill>
              </a:defRPr>
            </a:lvl1pPr>
          </a:lstStyle>
          <a:p>
            <a:pPr lvl="0">
              <a:defRPr sz="1800">
                <a:solidFill>
                  <a:srgbClr val="000000"/>
                </a:solidFill>
              </a:defRPr>
            </a:pPr>
            <a:r>
              <a:rPr sz="3200">
                <a:solidFill>
                  <a:srgbClr val="FFFFFF"/>
                </a:solidFill>
              </a:rPr>
              <a:t>&gt;</a:t>
            </a:r>
          </a:p>
        </p:txBody>
      </p:sp>
      <p:sp>
        <p:nvSpPr>
          <p:cNvPr id="116" name="Shape 116"/>
          <p:cNvSpPr/>
          <p:nvPr/>
        </p:nvSpPr>
        <p:spPr>
          <a:xfrm>
            <a:off x="4763732" y="4286191"/>
            <a:ext cx="2592289" cy="8216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150000"/>
              </a:lnSpc>
            </a:pPr>
            <a:r>
              <a:rPr sz="2000"/>
              <a:t>What is a brand?</a:t>
            </a:r>
            <a:endParaRPr sz="2000"/>
          </a:p>
          <a:p>
            <a:pPr lvl="0">
              <a:lnSpc>
                <a:spcPct val="150000"/>
              </a:lnSpc>
            </a:pPr>
            <a:r>
              <a:rPr sz="2000"/>
              <a:t>What is branding for?</a:t>
            </a:r>
          </a:p>
        </p:txBody>
      </p:sp>
      <p:sp>
        <p:nvSpPr>
          <p:cNvPr id="117" name="Shape 117"/>
          <p:cNvSpPr/>
          <p:nvPr/>
        </p:nvSpPr>
        <p:spPr>
          <a:xfrm>
            <a:off x="3109298" y="908720"/>
            <a:ext cx="1728193" cy="9093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solidFill>
                  <a:srgbClr val="FFFFFF"/>
                </a:solidFill>
                <a:latin typeface="Microsoft Yi Baiti"/>
                <a:ea typeface="Microsoft Yi Baiti"/>
                <a:cs typeface="Microsoft Yi Baiti"/>
                <a:sym typeface="Microsoft Yi Baiti"/>
              </a:defRPr>
            </a:lvl1pPr>
          </a:lstStyle>
          <a:p>
            <a:pPr lvl="0">
              <a:defRPr sz="1800">
                <a:solidFill>
                  <a:srgbClr val="000000"/>
                </a:solidFill>
              </a:defRPr>
            </a:pPr>
            <a:r>
              <a:rPr sz="4000">
                <a:solidFill>
                  <a:srgbClr val="FFFFFF"/>
                </a:solidFill>
              </a:rPr>
              <a:t>Part</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75" name="image51.jpg" descr="http://pic4.nipic.com/20090721/2975973_172543038_2.jpg"/>
          <p:cNvPicPr/>
          <p:nvPr/>
        </p:nvPicPr>
        <p:blipFill>
          <a:blip r:embed="rId2">
            <a:extLst/>
          </a:blip>
          <a:stretch>
            <a:fillRect/>
          </a:stretch>
        </p:blipFill>
        <p:spPr>
          <a:xfrm>
            <a:off x="3675026" y="1796293"/>
            <a:ext cx="797430" cy="510854"/>
          </a:xfrm>
          <a:prstGeom prst="rect">
            <a:avLst/>
          </a:prstGeom>
          <a:ln w="12700">
            <a:miter lim="400000"/>
          </a:ln>
        </p:spPr>
      </p:pic>
      <p:sp>
        <p:nvSpPr>
          <p:cNvPr id="976" name="Shape 976"/>
          <p:cNvSpPr/>
          <p:nvPr/>
        </p:nvSpPr>
        <p:spPr>
          <a:xfrm>
            <a:off x="7380312" y="-1"/>
            <a:ext cx="1763689" cy="5589242"/>
          </a:xfrm>
          <a:prstGeom prst="rect">
            <a:avLst/>
          </a:prstGeom>
          <a:solidFill>
            <a:srgbClr val="C2DEF4"/>
          </a:solidFill>
          <a:ln w="12700">
            <a:miter lim="400000"/>
          </a:ln>
        </p:spPr>
        <p:txBody>
          <a:bodyPr lIns="0" tIns="0" rIns="0" bIns="0" anchor="ctr"/>
          <a:lstStyle/>
          <a:p>
            <a:pPr lvl="0" algn="ctr">
              <a:defRPr>
                <a:solidFill>
                  <a:srgbClr val="FFFFFF"/>
                </a:solidFill>
              </a:defRPr>
            </a:pPr>
          </a:p>
        </p:txBody>
      </p:sp>
      <p:sp>
        <p:nvSpPr>
          <p:cNvPr id="977" name="Shape 977"/>
          <p:cNvSpPr/>
          <p:nvPr/>
        </p:nvSpPr>
        <p:spPr>
          <a:xfrm>
            <a:off x="-30258" y="5589239"/>
            <a:ext cx="7410571" cy="1268761"/>
          </a:xfrm>
          <a:prstGeom prst="rect">
            <a:avLst/>
          </a:prstGeom>
          <a:solidFill>
            <a:srgbClr val="3F81CB"/>
          </a:solidFill>
          <a:ln w="12700">
            <a:miter lim="400000"/>
          </a:ln>
        </p:spPr>
        <p:txBody>
          <a:bodyPr lIns="0" tIns="0" rIns="0" bIns="0" anchor="ctr"/>
          <a:lstStyle/>
          <a:p>
            <a:pPr lvl="0" algn="ctr">
              <a:defRPr>
                <a:solidFill>
                  <a:srgbClr val="FFFFFF"/>
                </a:solidFill>
              </a:defRPr>
            </a:pPr>
          </a:p>
        </p:txBody>
      </p:sp>
      <p:sp>
        <p:nvSpPr>
          <p:cNvPr id="978" name="Shape 978"/>
          <p:cNvSpPr/>
          <p:nvPr/>
        </p:nvSpPr>
        <p:spPr>
          <a:xfrm>
            <a:off x="7380312" y="5589239"/>
            <a:ext cx="1763689" cy="1268761"/>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grpSp>
        <p:nvGrpSpPr>
          <p:cNvPr id="982" name="Group 982"/>
          <p:cNvGrpSpPr/>
          <p:nvPr/>
        </p:nvGrpSpPr>
        <p:grpSpPr>
          <a:xfrm>
            <a:off x="148672" y="113254"/>
            <a:ext cx="5769977" cy="431474"/>
            <a:chOff x="0" y="0"/>
            <a:chExt cx="5769975" cy="431472"/>
          </a:xfrm>
        </p:grpSpPr>
        <p:sp>
          <p:nvSpPr>
            <p:cNvPr id="979" name="Shape 979"/>
            <p:cNvSpPr/>
            <p:nvPr/>
          </p:nvSpPr>
          <p:spPr>
            <a:xfrm>
              <a:off x="0" y="6775"/>
              <a:ext cx="2241586" cy="421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200"/>
              </a:lvl1pPr>
            </a:lstStyle>
            <a:p>
              <a:pPr lvl="0">
                <a:defRPr sz="1800"/>
              </a:pPr>
              <a:r>
                <a:rPr sz="2200"/>
                <a:t>Brand ranking</a:t>
              </a:r>
            </a:p>
          </p:txBody>
        </p:sp>
        <p:sp>
          <p:nvSpPr>
            <p:cNvPr id="980" name="Shape 980"/>
            <p:cNvSpPr/>
            <p:nvPr/>
          </p:nvSpPr>
          <p:spPr>
            <a:xfrm>
              <a:off x="1924550" y="9831"/>
              <a:ext cx="432049" cy="421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200"/>
              </a:lvl1pPr>
            </a:lstStyle>
            <a:p>
              <a:pPr lvl="0">
                <a:defRPr sz="1800"/>
              </a:pPr>
              <a:r>
                <a:rPr sz="2200"/>
                <a:t>&gt;</a:t>
              </a:r>
            </a:p>
          </p:txBody>
        </p:sp>
        <p:sp>
          <p:nvSpPr>
            <p:cNvPr id="981" name="Shape 981"/>
            <p:cNvSpPr/>
            <p:nvPr/>
          </p:nvSpPr>
          <p:spPr>
            <a:xfrm>
              <a:off x="2356597" y="0"/>
              <a:ext cx="3413379" cy="421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200"/>
              </a:lvl1pPr>
            </a:lstStyle>
            <a:p>
              <a:pPr lvl="0">
                <a:defRPr sz="1800"/>
              </a:pPr>
              <a:r>
                <a:rPr sz="2200"/>
                <a:t>How to construct the list</a:t>
              </a:r>
            </a:p>
          </p:txBody>
        </p:sp>
      </p:grpSp>
      <p:pic>
        <p:nvPicPr>
          <p:cNvPr id="983" name="image52.jpg" descr="http://news.xinhuanet.com/auto/2010-02/20/xinsrc_302020711164084324896593.jpg"/>
          <p:cNvPicPr/>
          <p:nvPr/>
        </p:nvPicPr>
        <p:blipFill>
          <a:blip r:embed="rId3">
            <a:extLst/>
          </a:blip>
          <a:stretch>
            <a:fillRect/>
          </a:stretch>
        </p:blipFill>
        <p:spPr>
          <a:xfrm>
            <a:off x="4211959" y="3284983"/>
            <a:ext cx="2857501" cy="1905001"/>
          </a:xfrm>
          <a:prstGeom prst="rect">
            <a:avLst/>
          </a:prstGeom>
          <a:ln w="12700">
            <a:miter lim="400000"/>
          </a:ln>
        </p:spPr>
      </p:pic>
      <p:pic>
        <p:nvPicPr>
          <p:cNvPr id="984" name="image39.jpg" descr="http://imgsrc.baidu.com/baike/pic/item/d089b9866deb7d0466096e13.jpg"/>
          <p:cNvPicPr/>
          <p:nvPr/>
        </p:nvPicPr>
        <p:blipFill>
          <a:blip r:embed="rId4">
            <a:extLst/>
          </a:blip>
          <a:stretch>
            <a:fillRect/>
          </a:stretch>
        </p:blipFill>
        <p:spPr>
          <a:xfrm>
            <a:off x="765175" y="960927"/>
            <a:ext cx="2068522" cy="1551394"/>
          </a:xfrm>
          <a:prstGeom prst="rect">
            <a:avLst/>
          </a:prstGeom>
          <a:ln w="12700">
            <a:miter lim="400000"/>
          </a:ln>
        </p:spPr>
      </p:pic>
      <p:sp>
        <p:nvSpPr>
          <p:cNvPr id="985" name="Shape 985"/>
          <p:cNvSpPr/>
          <p:nvPr/>
        </p:nvSpPr>
        <p:spPr>
          <a:xfrm>
            <a:off x="4423007" y="1596439"/>
            <a:ext cx="331236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400">
                <a:latin typeface="Cooper Black"/>
                <a:ea typeface="Cooper Black"/>
                <a:cs typeface="Cooper Black"/>
                <a:sym typeface="Cooper Black"/>
              </a:defRPr>
            </a:lvl1pPr>
          </a:lstStyle>
          <a:p>
            <a:pPr lvl="0">
              <a:defRPr b="0" sz="1800"/>
            </a:pPr>
            <a:r>
              <a:rPr b="1" sz="4400"/>
              <a:t>10,000,000</a:t>
            </a:r>
          </a:p>
        </p:txBody>
      </p:sp>
      <p:pic>
        <p:nvPicPr>
          <p:cNvPr id="986" name="image53.png"/>
          <p:cNvPicPr/>
          <p:nvPr/>
        </p:nvPicPr>
        <p:blipFill>
          <a:blip r:embed="rId5">
            <a:extLst/>
          </a:blip>
          <a:stretch>
            <a:fillRect/>
          </a:stretch>
        </p:blipFill>
        <p:spPr>
          <a:xfrm>
            <a:off x="1025472" y="2512319"/>
            <a:ext cx="2095501" cy="3076576"/>
          </a:xfrm>
          <a:prstGeom prst="rect">
            <a:avLst/>
          </a:prstGeom>
          <a:ln w="12700">
            <a:miter lim="400000"/>
          </a:ln>
        </p:spPr>
      </p:pic>
      <p:sp>
        <p:nvSpPr>
          <p:cNvPr id="987" name="Shape 987"/>
          <p:cNvSpPr/>
          <p:nvPr/>
        </p:nvSpPr>
        <p:spPr>
          <a:xfrm>
            <a:off x="615087" y="3540174"/>
            <a:ext cx="3062253" cy="139461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0000"/>
            </a:solidFill>
          </a:ln>
        </p:spPr>
        <p:txBody>
          <a:bodyPr lIns="0" tIns="0" rIns="0" bIns="0" anchor="ctr"/>
          <a:lstStyle/>
          <a:p>
            <a:pPr lvl="0" algn="ctr">
              <a:defRPr>
                <a:solidFill>
                  <a:srgbClr val="FFFFFF"/>
                </a:solidFill>
              </a:defRPr>
            </a:pPr>
          </a:p>
        </p:txBody>
      </p:sp>
      <p:sp>
        <p:nvSpPr>
          <p:cNvPr id="988" name="Shape 988"/>
          <p:cNvSpPr/>
          <p:nvPr/>
        </p:nvSpPr>
        <p:spPr>
          <a:xfrm>
            <a:off x="148673" y="5852843"/>
            <a:ext cx="6657552" cy="8983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100">
                <a:solidFill>
                  <a:srgbClr val="FFFFFF"/>
                </a:solidFill>
                <a:latin typeface="Times New Roman"/>
                <a:ea typeface="Times New Roman"/>
                <a:cs typeface="Times New Roman"/>
                <a:sym typeface="Times New Roman"/>
              </a:rPr>
              <a:t>On the contrary, TOYOTA failed in </a:t>
            </a:r>
            <a:r>
              <a:rPr sz="1300">
                <a:solidFill>
                  <a:srgbClr val="FFFFFF"/>
                </a:solidFill>
                <a:latin typeface="Times New Roman"/>
                <a:ea typeface="Times New Roman"/>
                <a:cs typeface="Times New Roman"/>
                <a:sym typeface="Times New Roman"/>
              </a:rPr>
              <a:t>BRAND STRENGTH</a:t>
            </a:r>
            <a:endParaRPr sz="1300">
              <a:solidFill>
                <a:srgbClr val="FFFFFF"/>
              </a:solidFill>
              <a:latin typeface="Times New Roman"/>
              <a:ea typeface="Times New Roman"/>
              <a:cs typeface="Times New Roman"/>
              <a:sym typeface="Times New Roman"/>
            </a:endParaRPr>
          </a:p>
          <a:p>
            <a:pPr lvl="0"/>
            <a:r>
              <a:rPr sz="1100">
                <a:solidFill>
                  <a:srgbClr val="FFFFFF"/>
                </a:solidFill>
                <a:latin typeface="Times New Roman"/>
                <a:ea typeface="Times New Roman"/>
                <a:cs typeface="Times New Roman"/>
                <a:sym typeface="Times New Roman"/>
              </a:rPr>
              <a:t>Due to the products’ quality, some safety problems were found in their cars. TOYOTA had to recall nearly 10 million cars globally. Though Toyota’s president made apologies again and again, consumers have lost their confidence. And TOYOTA is not expected to do well in the near future..</a:t>
            </a:r>
            <a:endParaRPr sz="1100">
              <a:solidFill>
                <a:srgbClr val="FFFFFF"/>
              </a:solidFill>
              <a:latin typeface="Times New Roman"/>
              <a:ea typeface="Times New Roman"/>
              <a:cs typeface="Times New Roman"/>
              <a:sym typeface="Times New Roman"/>
            </a:endParaRPr>
          </a:p>
          <a:p>
            <a:pPr lvl="0"/>
            <a:r>
              <a:rPr sz="1100">
                <a:solidFill>
                  <a:srgbClr val="FFFFFF"/>
                </a:solidFill>
                <a:latin typeface="Times New Roman"/>
                <a:ea typeface="Times New Roman"/>
                <a:cs typeface="Times New Roman"/>
                <a:sym typeface="Times New Roman"/>
              </a:rPr>
              <a:t>As a result, it dropped out of TOP 10.</a:t>
            </a:r>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0" name="Shape 990"/>
          <p:cNvSpPr/>
          <p:nvPr/>
        </p:nvSpPr>
        <p:spPr>
          <a:xfrm>
            <a:off x="-28690" y="-1"/>
            <a:ext cx="1763690" cy="5589242"/>
          </a:xfrm>
          <a:prstGeom prst="rect">
            <a:avLst/>
          </a:prstGeom>
          <a:solidFill>
            <a:srgbClr val="F89C0D"/>
          </a:solidFill>
          <a:ln w="12700">
            <a:miter lim="400000"/>
          </a:ln>
        </p:spPr>
        <p:txBody>
          <a:bodyPr lIns="0" tIns="0" rIns="0" bIns="0" anchor="ctr"/>
          <a:lstStyle/>
          <a:p>
            <a:pPr lvl="0" algn="ctr">
              <a:defRPr>
                <a:solidFill>
                  <a:srgbClr val="FFFFFF"/>
                </a:solidFill>
              </a:defRPr>
            </a:pPr>
          </a:p>
        </p:txBody>
      </p:sp>
      <p:sp>
        <p:nvSpPr>
          <p:cNvPr id="991" name="Shape 991"/>
          <p:cNvSpPr/>
          <p:nvPr/>
        </p:nvSpPr>
        <p:spPr>
          <a:xfrm>
            <a:off x="1733430" y="5589239"/>
            <a:ext cx="7410571" cy="1268761"/>
          </a:xfrm>
          <a:prstGeom prst="rect">
            <a:avLst/>
          </a:prstGeom>
          <a:solidFill>
            <a:srgbClr val="F56617"/>
          </a:solidFill>
          <a:ln w="12700">
            <a:miter lim="400000"/>
          </a:ln>
        </p:spPr>
        <p:txBody>
          <a:bodyPr lIns="0" tIns="0" rIns="0" bIns="0" anchor="ctr"/>
          <a:lstStyle/>
          <a:p>
            <a:pPr lvl="0" algn="ctr">
              <a:defRPr>
                <a:solidFill>
                  <a:srgbClr val="FFFFFF"/>
                </a:solidFill>
              </a:defRPr>
            </a:pPr>
          </a:p>
        </p:txBody>
      </p:sp>
      <p:sp>
        <p:nvSpPr>
          <p:cNvPr id="992" name="Shape 992"/>
          <p:cNvSpPr/>
          <p:nvPr/>
        </p:nvSpPr>
        <p:spPr>
          <a:xfrm>
            <a:off x="1754351" y="159335"/>
            <a:ext cx="2739716"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Brand ranking</a:t>
            </a:r>
          </a:p>
        </p:txBody>
      </p:sp>
      <p:sp>
        <p:nvSpPr>
          <p:cNvPr id="993" name="Shape 993"/>
          <p:cNvSpPr/>
          <p:nvPr/>
        </p:nvSpPr>
        <p:spPr>
          <a:xfrm>
            <a:off x="3436168" y="159335"/>
            <a:ext cx="528060"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200"/>
            </a:lvl1pPr>
          </a:lstStyle>
          <a:p>
            <a:pPr lvl="0">
              <a:defRPr sz="1800"/>
            </a:pPr>
            <a:r>
              <a:rPr sz="2200"/>
              <a:t>&gt;</a:t>
            </a:r>
          </a:p>
        </p:txBody>
      </p:sp>
      <p:sp>
        <p:nvSpPr>
          <p:cNvPr id="994" name="Shape 994"/>
          <p:cNvSpPr/>
          <p:nvPr/>
        </p:nvSpPr>
        <p:spPr>
          <a:xfrm>
            <a:off x="3942929" y="159335"/>
            <a:ext cx="3168353"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Chinese brand ranking</a:t>
            </a:r>
          </a:p>
        </p:txBody>
      </p:sp>
      <p:pic>
        <p:nvPicPr>
          <p:cNvPr id="995" name="image54.png"/>
          <p:cNvPicPr/>
          <p:nvPr/>
        </p:nvPicPr>
        <p:blipFill>
          <a:blip r:embed="rId2">
            <a:extLst/>
          </a:blip>
          <a:stretch>
            <a:fillRect/>
          </a:stretch>
        </p:blipFill>
        <p:spPr>
          <a:xfrm>
            <a:off x="1754351" y="590222"/>
            <a:ext cx="2790179" cy="3399658"/>
          </a:xfrm>
          <a:prstGeom prst="rect">
            <a:avLst/>
          </a:prstGeom>
          <a:ln w="12700">
            <a:miter lim="400000"/>
          </a:ln>
        </p:spPr>
      </p:pic>
      <p:pic>
        <p:nvPicPr>
          <p:cNvPr id="996" name="image55.png"/>
          <p:cNvPicPr/>
          <p:nvPr/>
        </p:nvPicPr>
        <p:blipFill>
          <a:blip r:embed="rId3">
            <a:extLst/>
          </a:blip>
          <a:stretch>
            <a:fillRect/>
          </a:stretch>
        </p:blipFill>
        <p:spPr>
          <a:xfrm>
            <a:off x="1699947" y="2084040"/>
            <a:ext cx="4000501" cy="3505201"/>
          </a:xfrm>
          <a:prstGeom prst="rect">
            <a:avLst/>
          </a:prstGeom>
          <a:ln w="12700">
            <a:miter lim="400000"/>
          </a:ln>
        </p:spPr>
      </p:pic>
      <p:pic>
        <p:nvPicPr>
          <p:cNvPr id="997" name="image56.png"/>
          <p:cNvPicPr/>
          <p:nvPr/>
        </p:nvPicPr>
        <p:blipFill>
          <a:blip r:embed="rId4">
            <a:extLst/>
          </a:blip>
          <a:stretch>
            <a:fillRect/>
          </a:stretch>
        </p:blipFill>
        <p:spPr>
          <a:xfrm>
            <a:off x="4926972" y="3713914"/>
            <a:ext cx="4217028" cy="1849783"/>
          </a:xfrm>
          <a:prstGeom prst="rect">
            <a:avLst/>
          </a:prstGeom>
          <a:ln w="12700">
            <a:miter lim="400000"/>
          </a:ln>
        </p:spPr>
      </p:pic>
      <p:pic>
        <p:nvPicPr>
          <p:cNvPr id="998" name="image57.png"/>
          <p:cNvPicPr/>
          <p:nvPr/>
        </p:nvPicPr>
        <p:blipFill>
          <a:blip r:embed="rId5">
            <a:extLst/>
          </a:blip>
          <a:stretch>
            <a:fillRect/>
          </a:stretch>
        </p:blipFill>
        <p:spPr>
          <a:xfrm>
            <a:off x="4926972" y="2084040"/>
            <a:ext cx="4234127" cy="1805202"/>
          </a:xfrm>
          <a:prstGeom prst="rect">
            <a:avLst/>
          </a:prstGeom>
          <a:ln w="12700">
            <a:miter lim="400000"/>
          </a:ln>
        </p:spPr>
      </p:pic>
      <p:pic>
        <p:nvPicPr>
          <p:cNvPr id="999" name="image58.png"/>
          <p:cNvPicPr/>
          <p:nvPr/>
        </p:nvPicPr>
        <p:blipFill>
          <a:blip r:embed="rId6">
            <a:extLst/>
          </a:blip>
          <a:stretch>
            <a:fillRect/>
          </a:stretch>
        </p:blipFill>
        <p:spPr>
          <a:xfrm>
            <a:off x="4716016" y="597863"/>
            <a:ext cx="4181779" cy="2566790"/>
          </a:xfrm>
          <a:prstGeom prst="rect">
            <a:avLst/>
          </a:prstGeom>
          <a:ln w="12700">
            <a:miter lim="400000"/>
          </a:ln>
        </p:spPr>
      </p:pic>
      <p:sp>
        <p:nvSpPr>
          <p:cNvPr id="1000" name="Shape 1000"/>
          <p:cNvSpPr/>
          <p:nvPr/>
        </p:nvSpPr>
        <p:spPr>
          <a:xfrm>
            <a:off x="1825548" y="5852843"/>
            <a:ext cx="6657553" cy="2379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a:solidFill>
                  <a:srgbClr val="FFFFFF"/>
                </a:solidFill>
                <a:latin typeface="Times New Roman"/>
                <a:ea typeface="Times New Roman"/>
                <a:cs typeface="Times New Roman"/>
                <a:sym typeface="Times New Roman"/>
              </a:defRPr>
            </a:lvl1pPr>
          </a:lstStyle>
          <a:p>
            <a:pPr lvl="0">
              <a:defRPr sz="1800">
                <a:solidFill>
                  <a:srgbClr val="000000"/>
                </a:solidFill>
              </a:defRPr>
            </a:pPr>
            <a:r>
              <a:rPr sz="1100">
                <a:solidFill>
                  <a:srgbClr val="FFFFFF"/>
                </a:solidFill>
              </a:rPr>
              <a:t>As for Chinese brands, we have some similar rankings, too.</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995"/>
                                        </p:tgtEl>
                                        <p:attrNameLst>
                                          <p:attrName>style.visibility</p:attrName>
                                        </p:attrNameLst>
                                      </p:cBhvr>
                                      <p:to>
                                        <p:strVal val="visible"/>
                                      </p:to>
                                    </p:set>
                                  </p:childTnLst>
                                </p:cTn>
                              </p:par>
                            </p:childTnLst>
                          </p:cTn>
                        </p:par>
                        <p:par>
                          <p:cTn id="7" fill="hold">
                            <p:stCondLst>
                              <p:cond delay="0"/>
                            </p:stCondLst>
                            <p:childTnLst>
                              <p:par>
                                <p:cTn id="8" nodeType="afterEffect" presetClass="entr" presetSubtype="0" presetID="1" grpId="2" fill="hold">
                                  <p:stCondLst>
                                    <p:cond delay="250"/>
                                  </p:stCondLst>
                                  <p:iterate type="el" backwards="0">
                                    <p:tmAbs val="0"/>
                                  </p:iterate>
                                  <p:childTnLst>
                                    <p:set>
                                      <p:cBhvr>
                                        <p:cTn id="9" fill="hold"/>
                                        <p:tgtEl>
                                          <p:spTgt spid="996"/>
                                        </p:tgtEl>
                                        <p:attrNameLst>
                                          <p:attrName>style.visibility</p:attrName>
                                        </p:attrNameLst>
                                      </p:cBhvr>
                                      <p:to>
                                        <p:strVal val="visible"/>
                                      </p:to>
                                    </p:set>
                                  </p:childTnLst>
                                </p:cTn>
                              </p:par>
                            </p:childTnLst>
                          </p:cTn>
                        </p:par>
                        <p:par>
                          <p:cTn id="10" fill="hold">
                            <p:stCondLst>
                              <p:cond delay="250"/>
                            </p:stCondLst>
                            <p:childTnLst>
                              <p:par>
                                <p:cTn id="11" nodeType="afterEffect" presetClass="entr" presetSubtype="0" presetID="1" grpId="3" fill="hold">
                                  <p:stCondLst>
                                    <p:cond delay="250"/>
                                  </p:stCondLst>
                                  <p:iterate type="el" backwards="0">
                                    <p:tmAbs val="0"/>
                                  </p:iterate>
                                  <p:childTnLst>
                                    <p:set>
                                      <p:cBhvr>
                                        <p:cTn id="12" fill="hold"/>
                                        <p:tgtEl>
                                          <p:spTgt spid="998"/>
                                        </p:tgtEl>
                                        <p:attrNameLst>
                                          <p:attrName>style.visibility</p:attrName>
                                        </p:attrNameLst>
                                      </p:cBhvr>
                                      <p:to>
                                        <p:strVal val="visible"/>
                                      </p:to>
                                    </p:set>
                                  </p:childTnLst>
                                </p:cTn>
                              </p:par>
                            </p:childTnLst>
                          </p:cTn>
                        </p:par>
                        <p:par>
                          <p:cTn id="13" fill="hold">
                            <p:stCondLst>
                              <p:cond delay="500"/>
                            </p:stCondLst>
                            <p:childTnLst>
                              <p:par>
                                <p:cTn id="14" nodeType="afterEffect" presetClass="entr" presetSubtype="0" presetID="1" grpId="4" fill="hold">
                                  <p:stCondLst>
                                    <p:cond delay="250"/>
                                  </p:stCondLst>
                                  <p:iterate type="el" backwards="0">
                                    <p:tmAbs val="0"/>
                                  </p:iterate>
                                  <p:childTnLst>
                                    <p:set>
                                      <p:cBhvr>
                                        <p:cTn id="15" fill="hold"/>
                                        <p:tgtEl>
                                          <p:spTgt spid="997"/>
                                        </p:tgtEl>
                                        <p:attrNameLst>
                                          <p:attrName>style.visibility</p:attrName>
                                        </p:attrNameLst>
                                      </p:cBhvr>
                                      <p:to>
                                        <p:strVal val="visible"/>
                                      </p:to>
                                    </p:set>
                                  </p:childTnLst>
                                </p:cTn>
                              </p:par>
                            </p:childTnLst>
                          </p:cTn>
                        </p:par>
                        <p:par>
                          <p:cTn id="16" fill="hold">
                            <p:stCondLst>
                              <p:cond delay="750"/>
                            </p:stCondLst>
                            <p:childTnLst>
                              <p:par>
                                <p:cTn id="17" nodeType="afterEffect" presetClass="entr" presetSubtype="0" presetID="1" grpId="5" fill="hold">
                                  <p:stCondLst>
                                    <p:cond delay="0"/>
                                  </p:stCondLst>
                                  <p:iterate type="el" backwards="0">
                                    <p:tmAbs val="0"/>
                                  </p:iterate>
                                  <p:childTnLst>
                                    <p:set>
                                      <p:cBhvr>
                                        <p:cTn id="18" fill="hold"/>
                                        <p:tgtEl>
                                          <p:spTgt spid="9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96" grpId="2"/>
      <p:bldP build="whole" bldLvl="1" animBg="1" rev="0" advAuto="0" spid="997" grpId="4"/>
      <p:bldP build="whole" bldLvl="1" animBg="1" rev="0" advAuto="0" spid="998" grpId="3"/>
      <p:bldP build="whole" bldLvl="1" animBg="1" rev="0" advAuto="0" spid="995" grpId="1"/>
      <p:bldP build="whole" bldLvl="1" animBg="1" rev="0" advAuto="0" spid="999" grpId="5"/>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2" name="Shape 1002"/>
          <p:cNvSpPr/>
          <p:nvPr/>
        </p:nvSpPr>
        <p:spPr>
          <a:xfrm>
            <a:off x="7380312" y="-1"/>
            <a:ext cx="1763689" cy="5589242"/>
          </a:xfrm>
          <a:prstGeom prst="rect">
            <a:avLst/>
          </a:prstGeom>
          <a:solidFill>
            <a:srgbClr val="F89C0D"/>
          </a:solidFill>
          <a:ln w="12700">
            <a:miter lim="400000"/>
          </a:ln>
        </p:spPr>
        <p:txBody>
          <a:bodyPr lIns="0" tIns="0" rIns="0" bIns="0" anchor="ctr"/>
          <a:lstStyle/>
          <a:p>
            <a:pPr lvl="0" algn="ctr">
              <a:defRPr>
                <a:solidFill>
                  <a:srgbClr val="FFFFFF"/>
                </a:solidFill>
              </a:defRPr>
            </a:pPr>
          </a:p>
        </p:txBody>
      </p:sp>
      <p:sp>
        <p:nvSpPr>
          <p:cNvPr id="1003" name="Shape 1003"/>
          <p:cNvSpPr/>
          <p:nvPr/>
        </p:nvSpPr>
        <p:spPr>
          <a:xfrm>
            <a:off x="-30258" y="5589239"/>
            <a:ext cx="7410571" cy="1268761"/>
          </a:xfrm>
          <a:prstGeom prst="rect">
            <a:avLst/>
          </a:prstGeom>
          <a:solidFill>
            <a:srgbClr val="F56617"/>
          </a:solidFill>
          <a:ln w="12700">
            <a:miter lim="400000"/>
          </a:ln>
        </p:spPr>
        <p:txBody>
          <a:bodyPr lIns="0" tIns="0" rIns="0" bIns="0" anchor="ctr"/>
          <a:lstStyle/>
          <a:p>
            <a:pPr lvl="0" algn="ctr">
              <a:defRPr>
                <a:solidFill>
                  <a:srgbClr val="FFFFFF"/>
                </a:solidFill>
              </a:defRPr>
            </a:pPr>
          </a:p>
        </p:txBody>
      </p:sp>
      <p:sp>
        <p:nvSpPr>
          <p:cNvPr id="1004" name="Shape 1004"/>
          <p:cNvSpPr/>
          <p:nvPr/>
        </p:nvSpPr>
        <p:spPr>
          <a:xfrm>
            <a:off x="7380312" y="5589239"/>
            <a:ext cx="1763689" cy="1268761"/>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1005" name="Shape 1005"/>
          <p:cNvSpPr/>
          <p:nvPr/>
        </p:nvSpPr>
        <p:spPr>
          <a:xfrm>
            <a:off x="170174" y="159334"/>
            <a:ext cx="2739717"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Brand ranking</a:t>
            </a:r>
          </a:p>
        </p:txBody>
      </p:sp>
      <p:sp>
        <p:nvSpPr>
          <p:cNvPr id="1006" name="Shape 1006"/>
          <p:cNvSpPr/>
          <p:nvPr/>
        </p:nvSpPr>
        <p:spPr>
          <a:xfrm>
            <a:off x="1851992" y="159334"/>
            <a:ext cx="528060"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200"/>
            </a:lvl1pPr>
          </a:lstStyle>
          <a:p>
            <a:pPr lvl="0">
              <a:defRPr sz="1800"/>
            </a:pPr>
            <a:r>
              <a:rPr sz="2200"/>
              <a:t>&gt;</a:t>
            </a:r>
          </a:p>
        </p:txBody>
      </p:sp>
      <p:sp>
        <p:nvSpPr>
          <p:cNvPr id="1007" name="Shape 1007"/>
          <p:cNvSpPr/>
          <p:nvPr/>
        </p:nvSpPr>
        <p:spPr>
          <a:xfrm>
            <a:off x="2358752" y="159334"/>
            <a:ext cx="3168353"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Chinese brand ranking</a:t>
            </a:r>
          </a:p>
        </p:txBody>
      </p:sp>
      <p:pic>
        <p:nvPicPr>
          <p:cNvPr id="1008" name="image59.jpg" descr="http://imgsrc.baidu.com/baike/pic/item/8d158aeead56196d2df534aa.jpg"/>
          <p:cNvPicPr/>
          <p:nvPr/>
        </p:nvPicPr>
        <p:blipFill>
          <a:blip r:embed="rId2">
            <a:extLst/>
          </a:blip>
          <a:stretch>
            <a:fillRect/>
          </a:stretch>
        </p:blipFill>
        <p:spPr>
          <a:xfrm>
            <a:off x="372831" y="1143024"/>
            <a:ext cx="1895476" cy="1847852"/>
          </a:xfrm>
          <a:prstGeom prst="rect">
            <a:avLst/>
          </a:prstGeom>
          <a:ln w="12700">
            <a:miter lim="400000"/>
          </a:ln>
        </p:spPr>
      </p:pic>
      <p:pic>
        <p:nvPicPr>
          <p:cNvPr id="1009" name="image60.jpg" descr="http://imgsrc.baidu.com/baike/abpic/item/4b90f603738da97785a6f868b051f8198718e3ec.jpg"/>
          <p:cNvPicPr/>
          <p:nvPr/>
        </p:nvPicPr>
        <p:blipFill>
          <a:blip r:embed="rId3">
            <a:extLst/>
          </a:blip>
          <a:stretch>
            <a:fillRect/>
          </a:stretch>
        </p:blipFill>
        <p:spPr>
          <a:xfrm>
            <a:off x="2670562" y="980728"/>
            <a:ext cx="1905001" cy="1905001"/>
          </a:xfrm>
          <a:prstGeom prst="rect">
            <a:avLst/>
          </a:prstGeom>
          <a:ln w="12700">
            <a:miter lim="400000"/>
          </a:ln>
        </p:spPr>
      </p:pic>
      <p:pic>
        <p:nvPicPr>
          <p:cNvPr id="1010" name="image61.jpg" descr="http://imgsrc.baidu.com/baike/abpic/item/246cca2ab23490ab033bf616.jpg"/>
          <p:cNvPicPr/>
          <p:nvPr/>
        </p:nvPicPr>
        <p:blipFill>
          <a:blip r:embed="rId4">
            <a:extLst/>
          </a:blip>
          <a:stretch>
            <a:fillRect/>
          </a:stretch>
        </p:blipFill>
        <p:spPr>
          <a:xfrm>
            <a:off x="5097543" y="1437951"/>
            <a:ext cx="1905001" cy="438152"/>
          </a:xfrm>
          <a:prstGeom prst="rect">
            <a:avLst/>
          </a:prstGeom>
          <a:ln w="12700">
            <a:miter lim="400000"/>
          </a:ln>
        </p:spPr>
      </p:pic>
      <p:pic>
        <p:nvPicPr>
          <p:cNvPr id="1011" name="image62.jpg" descr="百度标识"/>
          <p:cNvPicPr/>
          <p:nvPr/>
        </p:nvPicPr>
        <p:blipFill>
          <a:blip r:embed="rId5">
            <a:extLst/>
          </a:blip>
          <a:stretch>
            <a:fillRect/>
          </a:stretch>
        </p:blipFill>
        <p:spPr>
          <a:xfrm>
            <a:off x="393585" y="3341563"/>
            <a:ext cx="1905001" cy="1428751"/>
          </a:xfrm>
          <a:prstGeom prst="rect">
            <a:avLst/>
          </a:prstGeom>
          <a:ln w="12700">
            <a:miter lim="400000"/>
          </a:ln>
        </p:spPr>
      </p:pic>
      <p:pic>
        <p:nvPicPr>
          <p:cNvPr id="1012" name="image63.png" descr="http://imgsrc.baidu.com/baike/pic/item/8d5494eef01f3a29e53b2e7d9925bc315d607c96.jpg"/>
          <p:cNvPicPr/>
          <p:nvPr/>
        </p:nvPicPr>
        <p:blipFill>
          <a:blip r:embed="rId6">
            <a:extLst/>
          </a:blip>
          <a:stretch>
            <a:fillRect/>
          </a:stretch>
        </p:blipFill>
        <p:spPr>
          <a:xfrm>
            <a:off x="4933920" y="2333496"/>
            <a:ext cx="2232249" cy="662748"/>
          </a:xfrm>
          <a:prstGeom prst="rect">
            <a:avLst/>
          </a:prstGeom>
          <a:ln w="12700">
            <a:miter lim="400000"/>
          </a:ln>
        </p:spPr>
      </p:pic>
      <p:pic>
        <p:nvPicPr>
          <p:cNvPr id="1013" name="image64.jpg" descr="http://imgsrc.baidu.com/baike/pic/item/a6c7d7176cfef339c83d6d55.jpg"/>
          <p:cNvPicPr/>
          <p:nvPr/>
        </p:nvPicPr>
        <p:blipFill>
          <a:blip r:embed="rId7">
            <a:extLst/>
          </a:blip>
          <a:stretch>
            <a:fillRect/>
          </a:stretch>
        </p:blipFill>
        <p:spPr>
          <a:xfrm>
            <a:off x="4918288" y="3608263"/>
            <a:ext cx="1838326" cy="447676"/>
          </a:xfrm>
          <a:prstGeom prst="rect">
            <a:avLst/>
          </a:prstGeom>
          <a:ln w="12700">
            <a:miter lim="400000"/>
          </a:ln>
        </p:spPr>
      </p:pic>
      <p:pic>
        <p:nvPicPr>
          <p:cNvPr id="1014" name="image65.jpg" descr="http://imgsrc.baidu.com/baike/abpic/item/b9d8b7010429af151d958312.jpg"/>
          <p:cNvPicPr/>
          <p:nvPr/>
        </p:nvPicPr>
        <p:blipFill>
          <a:blip r:embed="rId8">
            <a:extLst/>
          </a:blip>
          <a:stretch>
            <a:fillRect/>
          </a:stretch>
        </p:blipFill>
        <p:spPr>
          <a:xfrm>
            <a:off x="3024223" y="3586538"/>
            <a:ext cx="1323976" cy="1323976"/>
          </a:xfrm>
          <a:prstGeom prst="rect">
            <a:avLst/>
          </a:prstGeom>
          <a:ln w="12700">
            <a:miter lim="400000"/>
          </a:ln>
        </p:spPr>
      </p:pic>
      <p:pic>
        <p:nvPicPr>
          <p:cNvPr id="1015" name="image66.jpg" descr="http://imgsrc.baidu.com/baike/abpic/item/b7fd5266d0160924a48958a8d40735fae7cd34d0.jpg"/>
          <p:cNvPicPr/>
          <p:nvPr/>
        </p:nvPicPr>
        <p:blipFill>
          <a:blip r:embed="rId9">
            <a:extLst/>
          </a:blip>
          <a:stretch>
            <a:fillRect/>
          </a:stretch>
        </p:blipFill>
        <p:spPr>
          <a:xfrm>
            <a:off x="5365967" y="4552370"/>
            <a:ext cx="1040905" cy="733839"/>
          </a:xfrm>
          <a:prstGeom prst="rect">
            <a:avLst/>
          </a:prstGeom>
          <a:ln w="12700">
            <a:miter lim="400000"/>
          </a:ln>
        </p:spPr>
      </p:pic>
      <p:pic>
        <p:nvPicPr>
          <p:cNvPr id="1016" name="image67.png" descr="http://imgsrc.baidu.com/baike/abpic/item/bba1cd11728b471040de067fc3cec3fdfd032394.jpg"/>
          <p:cNvPicPr/>
          <p:nvPr/>
        </p:nvPicPr>
        <p:blipFill>
          <a:blip r:embed="rId10">
            <a:extLst/>
          </a:blip>
          <a:stretch>
            <a:fillRect/>
          </a:stretch>
        </p:blipFill>
        <p:spPr>
          <a:xfrm>
            <a:off x="765563" y="4770313"/>
            <a:ext cx="1905001" cy="533401"/>
          </a:xfrm>
          <a:prstGeom prst="rect">
            <a:avLst/>
          </a:prstGeom>
          <a:ln w="12700">
            <a:miter lim="400000"/>
          </a:ln>
        </p:spPr>
      </p:pic>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022" name="Group 1022"/>
          <p:cNvGrpSpPr/>
          <p:nvPr/>
        </p:nvGrpSpPr>
        <p:grpSpPr>
          <a:xfrm>
            <a:off x="-1" y="-1"/>
            <a:ext cx="9174259" cy="6858001"/>
            <a:chOff x="0" y="0"/>
            <a:chExt cx="9174257" cy="6858000"/>
          </a:xfrm>
        </p:grpSpPr>
        <p:sp>
          <p:nvSpPr>
            <p:cNvPr id="1018" name="Shape 1018"/>
            <p:cNvSpPr/>
            <p:nvPr/>
          </p:nvSpPr>
          <p:spPr>
            <a:xfrm>
              <a:off x="-1" y="-1"/>
              <a:ext cx="7410571" cy="5589241"/>
            </a:xfrm>
            <a:prstGeom prst="rect">
              <a:avLst/>
            </a:prstGeom>
            <a:solidFill>
              <a:srgbClr val="ADDA1D"/>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019" name="Shape 1019"/>
            <p:cNvSpPr/>
            <p:nvPr/>
          </p:nvSpPr>
          <p:spPr>
            <a:xfrm>
              <a:off x="7410569" y="-1"/>
              <a:ext cx="1763689" cy="5589241"/>
            </a:xfrm>
            <a:prstGeom prst="rect">
              <a:avLst/>
            </a:prstGeom>
            <a:solidFill>
              <a:srgbClr val="93D223"/>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020" name="Shape 1020"/>
            <p:cNvSpPr/>
            <p:nvPr/>
          </p:nvSpPr>
          <p:spPr>
            <a:xfrm>
              <a:off x="-1" y="5589239"/>
              <a:ext cx="7410571" cy="1268761"/>
            </a:xfrm>
            <a:prstGeom prst="rect">
              <a:avLst/>
            </a:prstGeom>
            <a:solidFill>
              <a:srgbClr val="5EA525"/>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021" name="Shape 1021"/>
            <p:cNvSpPr/>
            <p:nvPr/>
          </p:nvSpPr>
          <p:spPr>
            <a:xfrm>
              <a:off x="7410569" y="5589239"/>
              <a:ext cx="1763689" cy="1268761"/>
            </a:xfrm>
            <a:prstGeom prst="rect">
              <a:avLst/>
            </a:prstGeom>
            <a:solidFill>
              <a:srgbClr val="D7EC87"/>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sp>
        <p:nvSpPr>
          <p:cNvPr id="1023" name="Shape 1023"/>
          <p:cNvSpPr/>
          <p:nvPr/>
        </p:nvSpPr>
        <p:spPr>
          <a:xfrm>
            <a:off x="5169608" y="1346923"/>
            <a:ext cx="1418617" cy="303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0">
                <a:solidFill>
                  <a:srgbClr val="FFFFFF"/>
                </a:solidFill>
              </a:defRPr>
            </a:lvl1pPr>
          </a:lstStyle>
          <a:p>
            <a:pPr lvl="0">
              <a:defRPr b="0" sz="1800">
                <a:solidFill>
                  <a:srgbClr val="000000"/>
                </a:solidFill>
              </a:defRPr>
            </a:pPr>
            <a:r>
              <a:rPr b="1" sz="20000">
                <a:solidFill>
                  <a:srgbClr val="FFFFFF"/>
                </a:solidFill>
              </a:rPr>
              <a:t>3</a:t>
            </a:r>
          </a:p>
        </p:txBody>
      </p:sp>
      <p:sp>
        <p:nvSpPr>
          <p:cNvPr id="1024" name="Shape 1024"/>
          <p:cNvSpPr/>
          <p:nvPr/>
        </p:nvSpPr>
        <p:spPr>
          <a:xfrm>
            <a:off x="971599" y="4286191"/>
            <a:ext cx="5123341"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000">
                <a:solidFill>
                  <a:srgbClr val="FFFFFF"/>
                </a:solidFill>
                <a:latin typeface="微软雅黑"/>
                <a:ea typeface="微软雅黑"/>
                <a:cs typeface="微软雅黑"/>
                <a:sym typeface="微软雅黑"/>
              </a:defRPr>
            </a:lvl1pPr>
          </a:lstStyle>
          <a:p>
            <a:pPr lvl="0">
              <a:defRPr sz="1800">
                <a:solidFill>
                  <a:srgbClr val="000000"/>
                </a:solidFill>
              </a:defRPr>
            </a:pPr>
            <a:r>
              <a:rPr sz="3000">
                <a:solidFill>
                  <a:srgbClr val="FFFFFF"/>
                </a:solidFill>
              </a:rPr>
              <a:t>Key factors of branding</a:t>
            </a:r>
          </a:p>
        </p:txBody>
      </p:sp>
      <p:sp>
        <p:nvSpPr>
          <p:cNvPr id="1025" name="Shape 1025"/>
          <p:cNvSpPr/>
          <p:nvPr/>
        </p:nvSpPr>
        <p:spPr>
          <a:xfrm>
            <a:off x="5878915" y="4286189"/>
            <a:ext cx="432049"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FFFFFF"/>
                </a:solidFill>
              </a:defRPr>
            </a:lvl1pPr>
          </a:lstStyle>
          <a:p>
            <a:pPr lvl="0">
              <a:defRPr sz="1800">
                <a:solidFill>
                  <a:srgbClr val="000000"/>
                </a:solidFill>
              </a:defRPr>
            </a:pPr>
            <a:r>
              <a:rPr sz="3200">
                <a:solidFill>
                  <a:srgbClr val="FFFFFF"/>
                </a:solidFill>
              </a:rPr>
              <a:t>&gt;</a:t>
            </a:r>
          </a:p>
        </p:txBody>
      </p:sp>
      <p:sp>
        <p:nvSpPr>
          <p:cNvPr id="1026" name="Shape 1026"/>
          <p:cNvSpPr/>
          <p:nvPr/>
        </p:nvSpPr>
        <p:spPr>
          <a:xfrm>
            <a:off x="3109298" y="908720"/>
            <a:ext cx="1728193" cy="9093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solidFill>
                  <a:srgbClr val="FFFFFF"/>
                </a:solidFill>
                <a:latin typeface="Microsoft Yi Baiti"/>
                <a:ea typeface="Microsoft Yi Baiti"/>
                <a:cs typeface="Microsoft Yi Baiti"/>
                <a:sym typeface="Microsoft Yi Baiti"/>
              </a:defRPr>
            </a:lvl1pPr>
          </a:lstStyle>
          <a:p>
            <a:pPr lvl="0">
              <a:defRPr sz="1800">
                <a:solidFill>
                  <a:srgbClr val="000000"/>
                </a:solidFill>
              </a:defRPr>
            </a:pPr>
            <a:r>
              <a:rPr sz="4000">
                <a:solidFill>
                  <a:srgbClr val="FFFFFF"/>
                </a:solidFill>
              </a:rPr>
              <a:t>Part</a:t>
            </a:r>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8" name="Shape 1028"/>
          <p:cNvSpPr/>
          <p:nvPr/>
        </p:nvSpPr>
        <p:spPr>
          <a:xfrm>
            <a:off x="1588" y="-1"/>
            <a:ext cx="1763711" cy="5589590"/>
          </a:xfrm>
          <a:prstGeom prst="rect">
            <a:avLst/>
          </a:prstGeom>
          <a:solidFill>
            <a:srgbClr val="ADDA1D"/>
          </a:solidFill>
          <a:ln w="12700">
            <a:miter lim="400000"/>
          </a:ln>
        </p:spPr>
        <p:txBody>
          <a:bodyPr lIns="0" tIns="0" rIns="0" bIns="0" anchor="ctr"/>
          <a:lstStyle/>
          <a:p>
            <a:pPr lvl="0" algn="ctr">
              <a:defRPr>
                <a:solidFill>
                  <a:srgbClr val="FFFFFF"/>
                </a:solidFill>
              </a:defRPr>
            </a:pPr>
          </a:p>
        </p:txBody>
      </p:sp>
      <p:sp>
        <p:nvSpPr>
          <p:cNvPr id="1029" name="Shape 1029"/>
          <p:cNvSpPr/>
          <p:nvPr/>
        </p:nvSpPr>
        <p:spPr>
          <a:xfrm>
            <a:off x="1757363" y="5589587"/>
            <a:ext cx="7410451" cy="1268413"/>
          </a:xfrm>
          <a:prstGeom prst="rect">
            <a:avLst/>
          </a:prstGeom>
          <a:solidFill>
            <a:srgbClr val="5EA525"/>
          </a:solidFill>
          <a:ln w="12700">
            <a:miter lim="400000"/>
          </a:ln>
        </p:spPr>
        <p:txBody>
          <a:bodyPr lIns="0" tIns="0" rIns="0" bIns="0" anchor="ctr"/>
          <a:lstStyle/>
          <a:p>
            <a:pPr lvl="0" algn="ctr">
              <a:defRPr>
                <a:solidFill>
                  <a:srgbClr val="FFFFFF"/>
                </a:solidFill>
              </a:defRPr>
            </a:pPr>
          </a:p>
        </p:txBody>
      </p:sp>
      <p:sp>
        <p:nvSpPr>
          <p:cNvPr id="1030" name="Shape 1030"/>
          <p:cNvSpPr/>
          <p:nvPr/>
        </p:nvSpPr>
        <p:spPr>
          <a:xfrm>
            <a:off x="1763713" y="404813"/>
            <a:ext cx="7380287" cy="481775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2900" indent="-342900">
              <a:spcBef>
                <a:spcPts val="1200"/>
              </a:spcBef>
            </a:pPr>
            <a:r>
              <a:rPr sz="2000">
                <a:latin typeface="Times New Roman"/>
                <a:ea typeface="Times New Roman"/>
                <a:cs typeface="Times New Roman"/>
                <a:sym typeface="Times New Roman"/>
              </a:rPr>
              <a:t>Some house-holding brands keep famous for more than 100 years.</a:t>
            </a:r>
            <a:endParaRPr sz="2000">
              <a:latin typeface="Times New Roman"/>
              <a:ea typeface="Times New Roman"/>
              <a:cs typeface="Times New Roman"/>
              <a:sym typeface="Times New Roman"/>
            </a:endParaRPr>
          </a:p>
          <a:p>
            <a:pPr lvl="0" marL="342900" indent="-342900">
              <a:spcBef>
                <a:spcPts val="1200"/>
              </a:spcBef>
            </a:pPr>
            <a:r>
              <a:rPr sz="2000">
                <a:latin typeface="Times New Roman"/>
                <a:ea typeface="Times New Roman"/>
                <a:cs typeface="Times New Roman"/>
                <a:sym typeface="Times New Roman"/>
              </a:rPr>
              <a:t>However, some brands vanish from the sight of public. </a:t>
            </a:r>
            <a:endParaRPr sz="2000">
              <a:latin typeface="Times New Roman"/>
              <a:ea typeface="Times New Roman"/>
              <a:cs typeface="Times New Roman"/>
              <a:sym typeface="Times New Roman"/>
            </a:endParaRPr>
          </a:p>
          <a:p>
            <a:pPr lvl="0" marL="342900" indent="-342900">
              <a:spcBef>
                <a:spcPts val="1200"/>
              </a:spcBef>
            </a:pPr>
            <a:r>
              <a:rPr sz="2000">
                <a:latin typeface="Times New Roman"/>
                <a:ea typeface="Times New Roman"/>
                <a:cs typeface="Times New Roman"/>
                <a:sym typeface="Times New Roman"/>
              </a:rPr>
              <a:t>What are decisive factors?</a:t>
            </a:r>
            <a:endParaRPr sz="2000">
              <a:latin typeface="Times New Roman"/>
              <a:ea typeface="Times New Roman"/>
              <a:cs typeface="Times New Roman"/>
              <a:sym typeface="Times New Roman"/>
            </a:endParaRPr>
          </a:p>
          <a:p>
            <a:pPr lvl="0" marL="342900" indent="-342900">
              <a:spcBef>
                <a:spcPts val="1200"/>
              </a:spcBef>
            </a:pPr>
            <a:r>
              <a:rPr sz="2000">
                <a:latin typeface="Times New Roman"/>
                <a:ea typeface="Times New Roman"/>
                <a:cs typeface="Times New Roman"/>
                <a:sym typeface="Times New Roman"/>
              </a:rPr>
              <a:t>We conclude 5 factors. They are</a:t>
            </a:r>
            <a:endParaRPr sz="2000">
              <a:latin typeface="Times New Roman"/>
              <a:ea typeface="Times New Roman"/>
              <a:cs typeface="Times New Roman"/>
              <a:sym typeface="Times New Roman"/>
            </a:endParaRPr>
          </a:p>
          <a:p>
            <a:pPr lvl="0" marL="342900" indent="-342900">
              <a:spcBef>
                <a:spcPts val="1200"/>
              </a:spcBef>
            </a:pPr>
            <a:r>
              <a:rPr sz="2000">
                <a:latin typeface="Times New Roman"/>
                <a:ea typeface="Times New Roman"/>
                <a:cs typeface="Times New Roman"/>
                <a:sym typeface="Times New Roman"/>
              </a:rPr>
              <a:t>1. </a:t>
            </a:r>
            <a:r>
              <a:rPr sz="2000">
                <a:latin typeface="Times New Roman"/>
                <a:ea typeface="Times New Roman"/>
                <a:cs typeface="Times New Roman"/>
                <a:sym typeface="Times New Roman"/>
                <a:hlinkClick r:id="rId2" invalidUrl="" action="ppaction://hlinksldjump" tgtFrame="" tooltip="" history="1" highlightClick="0" endSnd="0"/>
              </a:rPr>
              <a:t>Clear market </a:t>
            </a:r>
            <a:r>
              <a:rPr sz="2000">
                <a:latin typeface="Times New Roman"/>
                <a:ea typeface="Times New Roman"/>
                <a:cs typeface="Times New Roman"/>
                <a:sym typeface="Times New Roman"/>
                <a:hlinkClick r:id="rId2" invalidUrl="" action="ppaction://hlinksldjump" tgtFrame="" tooltip="" history="1" highlightClick="0" endSnd="0"/>
              </a:rPr>
              <a:t>positioning for brand</a:t>
            </a:r>
            <a:endParaRPr sz="2000">
              <a:latin typeface="Times New Roman"/>
              <a:ea typeface="Times New Roman"/>
              <a:cs typeface="Times New Roman"/>
              <a:sym typeface="Times New Roman"/>
            </a:endParaRPr>
          </a:p>
          <a:p>
            <a:pPr lvl="0" marL="342900" indent="-342900">
              <a:spcBef>
                <a:spcPts val="1200"/>
              </a:spcBef>
            </a:pPr>
            <a:r>
              <a:rPr sz="2000">
                <a:latin typeface="Times New Roman"/>
                <a:ea typeface="Times New Roman"/>
                <a:cs typeface="Times New Roman"/>
                <a:sym typeface="Times New Roman"/>
              </a:rPr>
              <a:t>2. </a:t>
            </a:r>
            <a:r>
              <a:rPr sz="2000">
                <a:latin typeface="Times New Roman"/>
                <a:ea typeface="Times New Roman"/>
                <a:cs typeface="Times New Roman"/>
                <a:sym typeface="Times New Roman"/>
                <a:hlinkClick r:id="rId3" invalidUrl="" action="ppaction://hlinksldjump" tgtFrame="" tooltip="" history="1" highlightClick="0" endSnd="0"/>
              </a:rPr>
              <a:t>Buil</a:t>
            </a:r>
            <a:r>
              <a:rPr sz="2000">
                <a:latin typeface="Times New Roman"/>
                <a:ea typeface="Times New Roman"/>
                <a:cs typeface="Times New Roman"/>
                <a:sym typeface="Times New Roman"/>
                <a:hlinkClick r:id="rId3" invalidUrl="" action="ppaction://hlinksldjump" tgtFrame="" tooltip="" history="1" highlightClick="0" endSnd="0"/>
              </a:rPr>
              <a:t>d </a:t>
            </a:r>
            <a:r>
              <a:rPr sz="2000">
                <a:latin typeface="Times New Roman"/>
                <a:ea typeface="Times New Roman"/>
                <a:cs typeface="Times New Roman"/>
                <a:sym typeface="Times New Roman"/>
                <a:hlinkClick r:id="rId3" invalidUrl="" action="ppaction://hlinksldjump" tgtFrame="" tooltip="" history="1" highlightClick="0" endSnd="0"/>
              </a:rPr>
              <a:t>brand </a:t>
            </a:r>
            <a:r>
              <a:rPr sz="2000">
                <a:latin typeface="Times New Roman"/>
                <a:ea typeface="Times New Roman"/>
                <a:cs typeface="Times New Roman"/>
                <a:sym typeface="Times New Roman"/>
                <a:hlinkClick r:id="rId3" invalidUrl="" action="ppaction://hlinksldjump" tgtFrame="" tooltip="" history="1" highlightClick="0" endSnd="0"/>
              </a:rPr>
              <a:t>loyalty</a:t>
            </a:r>
            <a:endParaRPr sz="2000">
              <a:latin typeface="Times New Roman"/>
              <a:ea typeface="Times New Roman"/>
              <a:cs typeface="Times New Roman"/>
              <a:sym typeface="Times New Roman"/>
            </a:endParaRPr>
          </a:p>
          <a:p>
            <a:pPr lvl="0" marL="342900" indent="-342900">
              <a:spcBef>
                <a:spcPts val="1200"/>
              </a:spcBef>
            </a:pPr>
            <a:r>
              <a:rPr sz="2000">
                <a:latin typeface="Times New Roman"/>
                <a:ea typeface="Times New Roman"/>
                <a:cs typeface="Times New Roman"/>
                <a:sym typeface="Times New Roman"/>
              </a:rPr>
              <a:t>3. </a:t>
            </a:r>
            <a:r>
              <a:rPr sz="2000">
                <a:latin typeface="Times New Roman"/>
                <a:ea typeface="Times New Roman"/>
                <a:cs typeface="Times New Roman"/>
                <a:sym typeface="Times New Roman"/>
                <a:hlinkClick r:id="rId4" invalidUrl="" action="ppaction://hlinksldjump" tgtFrame="" tooltip="" history="1" highlightClick="0" endSnd="0"/>
              </a:rPr>
              <a:t>Create </a:t>
            </a:r>
            <a:r>
              <a:rPr sz="2000">
                <a:latin typeface="Times New Roman"/>
                <a:ea typeface="Times New Roman"/>
                <a:cs typeface="Times New Roman"/>
                <a:sym typeface="Times New Roman"/>
                <a:hlinkClick r:id="rId4" invalidUrl="" action="ppaction://hlinksldjump" tgtFrame="" tooltip="" history="1" highlightClick="0" endSnd="0"/>
              </a:rPr>
              <a:t>good</a:t>
            </a:r>
            <a:r>
              <a:rPr sz="2000">
                <a:latin typeface="Times New Roman"/>
                <a:ea typeface="Times New Roman"/>
                <a:cs typeface="Times New Roman"/>
                <a:sym typeface="Times New Roman"/>
                <a:hlinkClick r:id="rId4" invalidUrl="" action="ppaction://hlinksldjump" tgtFrame="" tooltip="" history="1" highlightClick="0" endSnd="0"/>
              </a:rPr>
              <a:t> </a:t>
            </a:r>
            <a:r>
              <a:rPr sz="2000">
                <a:latin typeface="Times New Roman"/>
                <a:ea typeface="Times New Roman"/>
                <a:cs typeface="Times New Roman"/>
                <a:sym typeface="Times New Roman"/>
                <a:hlinkClick r:id="rId4" invalidUrl="" action="ppaction://hlinksldjump" tgtFrame="" tooltip="" history="1" highlightClick="0" endSnd="0"/>
              </a:rPr>
              <a:t>name</a:t>
            </a:r>
            <a:endParaRPr sz="2000">
              <a:latin typeface="Times New Roman"/>
              <a:ea typeface="Times New Roman"/>
              <a:cs typeface="Times New Roman"/>
              <a:sym typeface="Times New Roman"/>
            </a:endParaRPr>
          </a:p>
          <a:p>
            <a:pPr lvl="0" marL="342900" indent="-342900">
              <a:spcBef>
                <a:spcPts val="1200"/>
              </a:spcBef>
            </a:pPr>
            <a:r>
              <a:rPr sz="2000">
                <a:latin typeface="Times New Roman"/>
                <a:ea typeface="Times New Roman"/>
                <a:cs typeface="Times New Roman"/>
                <a:sym typeface="Times New Roman"/>
              </a:rPr>
              <a:t>4. </a:t>
            </a:r>
            <a:r>
              <a:rPr sz="2000">
                <a:latin typeface="Times New Roman"/>
                <a:ea typeface="Times New Roman"/>
                <a:cs typeface="Times New Roman"/>
                <a:sym typeface="Times New Roman"/>
                <a:hlinkClick r:id="rId5" invalidUrl="" action="ppaction://hlinksldjump" tgtFrame="" tooltip="" history="1" highlightClick="0" endSnd="0"/>
              </a:rPr>
              <a:t>propaganda</a:t>
            </a:r>
            <a:endParaRPr sz="2000">
              <a:latin typeface="Times New Roman"/>
              <a:ea typeface="Times New Roman"/>
              <a:cs typeface="Times New Roman"/>
              <a:sym typeface="Times New Roman"/>
            </a:endParaRPr>
          </a:p>
          <a:p>
            <a:pPr lvl="0" marL="342900" indent="-342900">
              <a:spcBef>
                <a:spcPts val="1200"/>
              </a:spcBef>
            </a:pPr>
            <a:r>
              <a:rPr sz="2000">
                <a:latin typeface="Times New Roman"/>
                <a:ea typeface="Times New Roman"/>
                <a:cs typeface="Times New Roman"/>
                <a:sym typeface="Times New Roman"/>
              </a:rPr>
              <a:t>5. </a:t>
            </a:r>
            <a:r>
              <a:rPr sz="2000">
                <a:latin typeface="Times New Roman"/>
                <a:ea typeface="Times New Roman"/>
                <a:cs typeface="Times New Roman"/>
                <a:sym typeface="Times New Roman"/>
                <a:hlinkClick r:id="rId6" invalidUrl="" action="ppaction://hlinksldjump" tgtFrame="" tooltip="" history="1" highlightClick="0" endSnd="0"/>
              </a:rPr>
              <a:t>Crisis public relations</a:t>
            </a:r>
            <a:endParaRPr sz="2000">
              <a:latin typeface="Times New Roman"/>
              <a:ea typeface="Times New Roman"/>
              <a:cs typeface="Times New Roman"/>
              <a:sym typeface="Times New Roman"/>
            </a:endParaRPr>
          </a:p>
          <a:p>
            <a:pPr lvl="0" marL="342900" indent="-342900">
              <a:spcBef>
                <a:spcPts val="1200"/>
              </a:spcBef>
            </a:pPr>
            <a:r>
              <a:rPr sz="2000">
                <a:latin typeface="Times New Roman"/>
                <a:ea typeface="Times New Roman"/>
                <a:cs typeface="Times New Roman"/>
                <a:sym typeface="Times New Roman"/>
              </a:rPr>
              <a:t>All successful brands are same.</a:t>
            </a:r>
            <a:endParaRPr sz="2000">
              <a:latin typeface="Times New Roman"/>
              <a:ea typeface="Times New Roman"/>
              <a:cs typeface="Times New Roman"/>
              <a:sym typeface="Times New Roman"/>
            </a:endParaRPr>
          </a:p>
          <a:p>
            <a:pPr lvl="0" marL="342900" indent="-342900">
              <a:spcBef>
                <a:spcPts val="1200"/>
              </a:spcBef>
            </a:pPr>
            <a:r>
              <a:rPr sz="2000">
                <a:latin typeface="Times New Roman"/>
                <a:ea typeface="Times New Roman"/>
                <a:cs typeface="Times New Roman"/>
                <a:sym typeface="Times New Roman"/>
              </a:rPr>
              <a:t>However, failing brands are often different from each other.</a:t>
            </a:r>
          </a:p>
        </p:txBody>
      </p:sp>
      <p:pic>
        <p:nvPicPr>
          <p:cNvPr id="1031" name="image68.gif" descr="Emote_like_coca_cola_by_MixedMilkChOcOlate"/>
          <p:cNvPicPr/>
          <p:nvPr/>
        </p:nvPicPr>
        <p:blipFill>
          <a:blip r:embed="rId7">
            <a:extLst/>
          </a:blip>
          <a:stretch>
            <a:fillRect/>
          </a:stretch>
        </p:blipFill>
        <p:spPr>
          <a:xfrm>
            <a:off x="8101013" y="4508500"/>
            <a:ext cx="1042988" cy="1042988"/>
          </a:xfrm>
          <a:prstGeom prst="rect">
            <a:avLst/>
          </a:prstGeom>
          <a:ln w="12700">
            <a:miter lim="400000"/>
          </a:ln>
        </p:spPr>
      </p:pic>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3" name="Shape 1033"/>
          <p:cNvSpPr/>
          <p:nvPr/>
        </p:nvSpPr>
        <p:spPr>
          <a:xfrm>
            <a:off x="7380288" y="-1"/>
            <a:ext cx="1763712" cy="5589590"/>
          </a:xfrm>
          <a:prstGeom prst="rect">
            <a:avLst/>
          </a:prstGeom>
          <a:solidFill>
            <a:srgbClr val="ADDA1D"/>
          </a:solidFill>
          <a:ln w="12700">
            <a:miter lim="400000"/>
          </a:ln>
        </p:spPr>
        <p:txBody>
          <a:bodyPr lIns="0" tIns="0" rIns="0" bIns="0" anchor="ctr"/>
          <a:lstStyle/>
          <a:p>
            <a:pPr lvl="0" algn="ctr">
              <a:defRPr>
                <a:solidFill>
                  <a:srgbClr val="FFFFFF"/>
                </a:solidFill>
              </a:defRPr>
            </a:pPr>
          </a:p>
        </p:txBody>
      </p:sp>
      <p:sp>
        <p:nvSpPr>
          <p:cNvPr id="1034" name="Shape 1034"/>
          <p:cNvSpPr/>
          <p:nvPr/>
        </p:nvSpPr>
        <p:spPr>
          <a:xfrm>
            <a:off x="-30163" y="5589587"/>
            <a:ext cx="7410451" cy="1268413"/>
          </a:xfrm>
          <a:prstGeom prst="rect">
            <a:avLst/>
          </a:prstGeom>
          <a:solidFill>
            <a:srgbClr val="5EA525"/>
          </a:solidFill>
          <a:ln w="12700">
            <a:miter lim="400000"/>
          </a:ln>
        </p:spPr>
        <p:txBody>
          <a:bodyPr lIns="0" tIns="0" rIns="0" bIns="0" anchor="ctr"/>
          <a:lstStyle/>
          <a:p>
            <a:pPr lvl="0" algn="ctr">
              <a:defRPr>
                <a:solidFill>
                  <a:srgbClr val="FFFFFF"/>
                </a:solidFill>
              </a:defRPr>
            </a:pPr>
          </a:p>
        </p:txBody>
      </p:sp>
      <p:sp>
        <p:nvSpPr>
          <p:cNvPr id="1035" name="Shape 1035"/>
          <p:cNvSpPr/>
          <p:nvPr/>
        </p:nvSpPr>
        <p:spPr>
          <a:xfrm>
            <a:off x="250825" y="333375"/>
            <a:ext cx="7129463" cy="497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sz="2800"/>
            </a:lvl1pPr>
          </a:lstStyle>
          <a:p>
            <a:pPr lvl="0">
              <a:defRPr sz="1800"/>
            </a:pPr>
            <a:r>
              <a:rPr sz="2800"/>
              <a:t>  Clear market positioning</a:t>
            </a:r>
          </a:p>
        </p:txBody>
      </p:sp>
      <p:sp>
        <p:nvSpPr>
          <p:cNvPr id="1036" name="Shape 1036"/>
          <p:cNvSpPr/>
          <p:nvPr/>
        </p:nvSpPr>
        <p:spPr>
          <a:xfrm>
            <a:off x="179387" y="1268412"/>
            <a:ext cx="7092951" cy="27152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200"/>
              </a:spcBef>
            </a:pPr>
            <a:r>
              <a:rPr sz="2000"/>
              <a:t>Market positioning reflects what kinds of clients a brand aiming at. </a:t>
            </a:r>
            <a:endParaRPr sz="2000"/>
          </a:p>
          <a:p>
            <a:pPr lvl="0">
              <a:spcBef>
                <a:spcPts val="1000"/>
              </a:spcBef>
            </a:pPr>
            <a:endParaRPr sz="2000"/>
          </a:p>
          <a:p>
            <a:pPr lvl="0">
              <a:spcBef>
                <a:spcPts val="1200"/>
              </a:spcBef>
            </a:pPr>
            <a:r>
              <a:rPr sz="2000"/>
              <a:t>A clear market positioning will lead to a effective propaganda and price strategy.</a:t>
            </a:r>
            <a:endParaRPr sz="2000"/>
          </a:p>
          <a:p>
            <a:pPr lvl="0">
              <a:spcBef>
                <a:spcPts val="1000"/>
              </a:spcBef>
            </a:pPr>
            <a:endParaRPr sz="2000"/>
          </a:p>
          <a:p>
            <a:pPr lvl="0">
              <a:spcBef>
                <a:spcPts val="1200"/>
              </a:spcBef>
            </a:pPr>
            <a:r>
              <a:rPr sz="2000"/>
              <a:t>We use Coca-Cola and Lenovo as example.</a:t>
            </a:r>
          </a:p>
        </p:txBody>
      </p:sp>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8" name="Shape 1038"/>
          <p:cNvSpPr/>
          <p:nvPr/>
        </p:nvSpPr>
        <p:spPr>
          <a:xfrm>
            <a:off x="-30163" y="-1"/>
            <a:ext cx="7410451" cy="5589590"/>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1039" name="Shape 1039"/>
          <p:cNvSpPr/>
          <p:nvPr/>
        </p:nvSpPr>
        <p:spPr>
          <a:xfrm>
            <a:off x="-28576" y="-1"/>
            <a:ext cx="1763715" cy="5589590"/>
          </a:xfrm>
          <a:prstGeom prst="rect">
            <a:avLst/>
          </a:prstGeom>
          <a:solidFill>
            <a:srgbClr val="C2DEF4"/>
          </a:solidFill>
          <a:ln w="12700">
            <a:miter lim="400000"/>
          </a:ln>
        </p:spPr>
        <p:txBody>
          <a:bodyPr lIns="0" tIns="0" rIns="0" bIns="0" anchor="ctr"/>
          <a:lstStyle/>
          <a:p>
            <a:pPr lvl="0" algn="ctr">
              <a:defRPr>
                <a:solidFill>
                  <a:srgbClr val="FFFFFF"/>
                </a:solidFill>
              </a:defRPr>
            </a:pPr>
          </a:p>
        </p:txBody>
      </p:sp>
      <p:sp>
        <p:nvSpPr>
          <p:cNvPr id="1040" name="Shape 1040"/>
          <p:cNvSpPr/>
          <p:nvPr/>
        </p:nvSpPr>
        <p:spPr>
          <a:xfrm>
            <a:off x="1733550" y="5589587"/>
            <a:ext cx="7410450" cy="1268413"/>
          </a:xfrm>
          <a:prstGeom prst="rect">
            <a:avLst/>
          </a:prstGeom>
          <a:solidFill>
            <a:srgbClr val="3F81CB"/>
          </a:solidFill>
          <a:ln w="12700">
            <a:miter lim="400000"/>
          </a:ln>
        </p:spPr>
        <p:txBody>
          <a:bodyPr lIns="0" tIns="0" rIns="0" bIns="0" anchor="ctr"/>
          <a:lstStyle/>
          <a:p>
            <a:pPr lvl="0" algn="ctr">
              <a:defRPr>
                <a:solidFill>
                  <a:srgbClr val="FFFFFF"/>
                </a:solidFill>
              </a:defRPr>
            </a:pPr>
          </a:p>
        </p:txBody>
      </p:sp>
      <p:pic>
        <p:nvPicPr>
          <p:cNvPr id="1041" name="image69.jpg" descr="always_coca_cola_by_noncsi28-d3dfgdl"/>
          <p:cNvPicPr/>
          <p:nvPr/>
        </p:nvPicPr>
        <p:blipFill>
          <a:blip r:embed="rId2">
            <a:extLst/>
          </a:blip>
          <a:stretch>
            <a:fillRect/>
          </a:stretch>
        </p:blipFill>
        <p:spPr>
          <a:xfrm>
            <a:off x="1763713" y="2349500"/>
            <a:ext cx="4248151" cy="3186114"/>
          </a:xfrm>
          <a:prstGeom prst="rect">
            <a:avLst/>
          </a:prstGeom>
          <a:ln w="12700">
            <a:miter lim="400000"/>
          </a:ln>
        </p:spPr>
      </p:pic>
      <p:sp>
        <p:nvSpPr>
          <p:cNvPr id="1042" name="Shape 1042"/>
          <p:cNvSpPr/>
          <p:nvPr/>
        </p:nvSpPr>
        <p:spPr>
          <a:xfrm>
            <a:off x="1763713" y="836612"/>
            <a:ext cx="6840537" cy="141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200"/>
              </a:spcBef>
            </a:pPr>
            <a:r>
              <a:rPr sz="2000"/>
              <a:t>Coca-cola has a clear market positioning. It’s a brand for common people.</a:t>
            </a:r>
            <a:endParaRPr sz="2000"/>
          </a:p>
          <a:p>
            <a:pPr lvl="0">
              <a:spcBef>
                <a:spcPts val="1200"/>
              </a:spcBef>
            </a:pPr>
            <a:r>
              <a:rPr sz="2000"/>
              <a:t>Coca-cola use 3P management strategy to strength their influence in the aiming market.</a:t>
            </a:r>
          </a:p>
        </p:txBody>
      </p:sp>
      <p:sp>
        <p:nvSpPr>
          <p:cNvPr id="1043" name="Shape 1043"/>
          <p:cNvSpPr/>
          <p:nvPr/>
        </p:nvSpPr>
        <p:spPr>
          <a:xfrm>
            <a:off x="6084887" y="2349500"/>
            <a:ext cx="2808288" cy="3050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200"/>
              </a:spcBef>
            </a:pPr>
            <a:r>
              <a:rPr sz="2000"/>
              <a:t>3P: </a:t>
            </a:r>
            <a:endParaRPr sz="2000"/>
          </a:p>
          <a:p>
            <a:pPr lvl="0">
              <a:spcBef>
                <a:spcPts val="1200"/>
              </a:spcBef>
            </a:pPr>
            <a:r>
              <a:rPr sz="2000"/>
              <a:t>Pervasive</a:t>
            </a:r>
            <a:endParaRPr sz="2000"/>
          </a:p>
          <a:p>
            <a:pPr lvl="0">
              <a:spcBef>
                <a:spcPts val="1200"/>
              </a:spcBef>
            </a:pPr>
            <a:r>
              <a:rPr sz="2000"/>
              <a:t>(can be bought easily) </a:t>
            </a:r>
            <a:endParaRPr sz="2000"/>
          </a:p>
          <a:p>
            <a:pPr lvl="0">
              <a:spcBef>
                <a:spcPts val="1200"/>
              </a:spcBef>
            </a:pPr>
            <a:r>
              <a:rPr sz="2000"/>
              <a:t>price relative to value </a:t>
            </a:r>
            <a:endParaRPr sz="2000"/>
          </a:p>
          <a:p>
            <a:pPr lvl="0">
              <a:spcBef>
                <a:spcPts val="1200"/>
              </a:spcBef>
            </a:pPr>
            <a:r>
              <a:rPr sz="2000"/>
              <a:t>(low price)</a:t>
            </a:r>
            <a:endParaRPr sz="2000"/>
          </a:p>
          <a:p>
            <a:pPr lvl="0">
              <a:spcBef>
                <a:spcPts val="1200"/>
              </a:spcBef>
            </a:pPr>
            <a:r>
              <a:rPr sz="2000"/>
              <a:t>preferred.</a:t>
            </a:r>
            <a:endParaRPr sz="2000"/>
          </a:p>
          <a:p>
            <a:pPr lvl="0">
              <a:spcBef>
                <a:spcPts val="1200"/>
              </a:spcBef>
            </a:pPr>
            <a:r>
              <a:rPr sz="2000"/>
              <a:t>(client loyalty)</a:t>
            </a:r>
          </a:p>
        </p:txBody>
      </p:sp>
      <p:sp>
        <p:nvSpPr>
          <p:cNvPr id="1044" name="Shape 1044"/>
          <p:cNvSpPr/>
          <p:nvPr/>
        </p:nvSpPr>
        <p:spPr>
          <a:xfrm>
            <a:off x="1835150" y="188912"/>
            <a:ext cx="4897438"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Coca-Cola</a:t>
            </a:r>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6" name="Shape 1046"/>
          <p:cNvSpPr/>
          <p:nvPr/>
        </p:nvSpPr>
        <p:spPr>
          <a:xfrm>
            <a:off x="-30163" y="-1"/>
            <a:ext cx="7410451" cy="5589590"/>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1047" name="Shape 1047"/>
          <p:cNvSpPr/>
          <p:nvPr/>
        </p:nvSpPr>
        <p:spPr>
          <a:xfrm>
            <a:off x="7380288" y="0"/>
            <a:ext cx="1763712" cy="5734050"/>
          </a:xfrm>
          <a:prstGeom prst="rect">
            <a:avLst/>
          </a:prstGeom>
          <a:solidFill>
            <a:srgbClr val="C2DEF4"/>
          </a:solidFill>
          <a:ln w="12700">
            <a:miter lim="400000"/>
          </a:ln>
        </p:spPr>
        <p:txBody>
          <a:bodyPr lIns="0" tIns="0" rIns="0" bIns="0" anchor="ctr"/>
          <a:lstStyle/>
          <a:p>
            <a:pPr lvl="0" algn="ctr">
              <a:defRPr>
                <a:solidFill>
                  <a:srgbClr val="FFFFFF"/>
                </a:solidFill>
              </a:defRPr>
            </a:pPr>
          </a:p>
        </p:txBody>
      </p:sp>
      <p:sp>
        <p:nvSpPr>
          <p:cNvPr id="1048" name="Shape 1048"/>
          <p:cNvSpPr/>
          <p:nvPr/>
        </p:nvSpPr>
        <p:spPr>
          <a:xfrm>
            <a:off x="-30163" y="5734050"/>
            <a:ext cx="7410451" cy="1123950"/>
          </a:xfrm>
          <a:prstGeom prst="rect">
            <a:avLst/>
          </a:prstGeom>
          <a:solidFill>
            <a:srgbClr val="3F81CB"/>
          </a:solidFill>
          <a:ln w="12700">
            <a:miter lim="400000"/>
          </a:ln>
        </p:spPr>
        <p:txBody>
          <a:bodyPr lIns="0" tIns="0" rIns="0" bIns="0" anchor="ctr"/>
          <a:lstStyle/>
          <a:p>
            <a:pPr lvl="0" algn="ctr">
              <a:defRPr>
                <a:solidFill>
                  <a:srgbClr val="FFFFFF"/>
                </a:solidFill>
              </a:defRPr>
            </a:pPr>
          </a:p>
        </p:txBody>
      </p:sp>
      <p:sp>
        <p:nvSpPr>
          <p:cNvPr id="1049" name="Shape 1049"/>
          <p:cNvSpPr/>
          <p:nvPr/>
        </p:nvSpPr>
        <p:spPr>
          <a:xfrm>
            <a:off x="7380288" y="5589587"/>
            <a:ext cx="1763712" cy="1268413"/>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1050" name="Shape 1050"/>
          <p:cNvSpPr/>
          <p:nvPr/>
        </p:nvSpPr>
        <p:spPr>
          <a:xfrm>
            <a:off x="684212" y="188912"/>
            <a:ext cx="1476376"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Lenovo</a:t>
            </a:r>
          </a:p>
        </p:txBody>
      </p:sp>
      <p:pic>
        <p:nvPicPr>
          <p:cNvPr id="1051" name="image70.jpg" descr="1239949852FWLr5POY"/>
          <p:cNvPicPr/>
          <p:nvPr/>
        </p:nvPicPr>
        <p:blipFill>
          <a:blip r:embed="rId2">
            <a:extLst/>
          </a:blip>
          <a:stretch>
            <a:fillRect/>
          </a:stretch>
        </p:blipFill>
        <p:spPr>
          <a:xfrm>
            <a:off x="4067175" y="0"/>
            <a:ext cx="1800225" cy="1225550"/>
          </a:xfrm>
          <a:prstGeom prst="rect">
            <a:avLst/>
          </a:prstGeom>
          <a:ln w="12700">
            <a:miter lim="400000"/>
          </a:ln>
        </p:spPr>
      </p:pic>
      <p:sp>
        <p:nvSpPr>
          <p:cNvPr id="1052" name="Shape 1052"/>
          <p:cNvSpPr/>
          <p:nvPr/>
        </p:nvSpPr>
        <p:spPr>
          <a:xfrm>
            <a:off x="179388" y="333375"/>
            <a:ext cx="6913561" cy="58115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pPr>
            <a:endParaRPr sz="2000"/>
          </a:p>
          <a:p>
            <a:pPr lvl="0">
              <a:spcBef>
                <a:spcPts val="1000"/>
              </a:spcBef>
            </a:pPr>
            <a:endParaRPr sz="2000"/>
          </a:p>
          <a:p>
            <a:pPr lvl="0">
              <a:spcBef>
                <a:spcPts val="1200"/>
              </a:spcBef>
            </a:pPr>
            <a:r>
              <a:rPr sz="2000"/>
              <a:t>Lenovo doesn’t have a clear market positioning for brand.</a:t>
            </a:r>
            <a:endParaRPr sz="2000"/>
          </a:p>
          <a:p>
            <a:pPr lvl="0">
              <a:spcBef>
                <a:spcPts val="1200"/>
              </a:spcBef>
            </a:pPr>
            <a:r>
              <a:rPr sz="2000"/>
              <a:t>They doesn’t aim at rich people. </a:t>
            </a:r>
            <a:endParaRPr sz="2000"/>
          </a:p>
          <a:p>
            <a:pPr lvl="0">
              <a:spcBef>
                <a:spcPts val="1200"/>
              </a:spcBef>
            </a:pPr>
            <a:r>
              <a:rPr sz="2000"/>
              <a:t>The market is captured by --------                  , not think pad</a:t>
            </a:r>
            <a:endParaRPr sz="2000"/>
          </a:p>
          <a:p>
            <a:pPr lvl="0">
              <a:spcBef>
                <a:spcPts val="1000"/>
              </a:spcBef>
            </a:pPr>
            <a:endParaRPr sz="2000"/>
          </a:p>
          <a:p>
            <a:pPr lvl="0">
              <a:spcBef>
                <a:spcPts val="1200"/>
              </a:spcBef>
            </a:pPr>
            <a:r>
              <a:rPr sz="2000"/>
              <a:t>They doesn’t aim at common people. </a:t>
            </a:r>
            <a:endParaRPr sz="2000"/>
          </a:p>
          <a:p>
            <a:pPr lvl="0">
              <a:spcBef>
                <a:spcPts val="1200"/>
              </a:spcBef>
            </a:pPr>
            <a:r>
              <a:rPr sz="2000"/>
              <a:t>The market is occupied by--------                  , not think pad</a:t>
            </a:r>
            <a:endParaRPr sz="2000"/>
          </a:p>
          <a:p>
            <a:pPr lvl="0">
              <a:spcBef>
                <a:spcPts val="1000"/>
              </a:spcBef>
            </a:pPr>
            <a:endParaRPr sz="2000"/>
          </a:p>
          <a:p>
            <a:pPr lvl="0">
              <a:spcBef>
                <a:spcPts val="1200"/>
              </a:spcBef>
            </a:pPr>
            <a:r>
              <a:rPr sz="2000"/>
              <a:t>Their market positioning for product is clear. So they are fed </a:t>
            </a:r>
            <a:endParaRPr sz="2000"/>
          </a:p>
          <a:p>
            <a:pPr lvl="0">
              <a:spcBef>
                <a:spcPts val="1200"/>
              </a:spcBef>
            </a:pPr>
            <a:r>
              <a:rPr sz="2000"/>
              <a:t>well by government purchasing.</a:t>
            </a:r>
            <a:endParaRPr sz="2000"/>
          </a:p>
          <a:p>
            <a:pPr lvl="0">
              <a:spcBef>
                <a:spcPts val="1200"/>
              </a:spcBef>
            </a:pPr>
            <a:r>
              <a:rPr sz="2000"/>
              <a:t>However, think pad is not a house-holding brand.</a:t>
            </a:r>
          </a:p>
        </p:txBody>
      </p:sp>
      <p:pic>
        <p:nvPicPr>
          <p:cNvPr id="1053" name="image71.jpeg" descr="Apple_by_TheDeadManWalking"/>
          <p:cNvPicPr/>
          <p:nvPr/>
        </p:nvPicPr>
        <p:blipFill>
          <a:blip r:embed="rId3">
            <a:extLst/>
          </a:blip>
          <a:stretch>
            <a:fillRect/>
          </a:stretch>
        </p:blipFill>
        <p:spPr>
          <a:xfrm>
            <a:off x="3700779" y="1773238"/>
            <a:ext cx="871222" cy="936626"/>
          </a:xfrm>
          <a:prstGeom prst="rect">
            <a:avLst/>
          </a:prstGeom>
          <a:ln w="12700">
            <a:miter lim="400000"/>
          </a:ln>
        </p:spPr>
      </p:pic>
      <p:pic>
        <p:nvPicPr>
          <p:cNvPr id="1054" name="image72.jpeg" descr="5203_P_1296108264750"/>
          <p:cNvPicPr/>
          <p:nvPr/>
        </p:nvPicPr>
        <p:blipFill>
          <a:blip r:embed="rId4">
            <a:extLst/>
          </a:blip>
          <a:stretch>
            <a:fillRect/>
          </a:stretch>
        </p:blipFill>
        <p:spPr>
          <a:xfrm>
            <a:off x="3560126" y="3357562"/>
            <a:ext cx="1011875" cy="1042988"/>
          </a:xfrm>
          <a:prstGeom prst="rect">
            <a:avLst/>
          </a:prstGeom>
          <a:ln w="12700">
            <a:miter lim="400000"/>
          </a:ln>
        </p:spPr>
      </p:pic>
      <p:pic>
        <p:nvPicPr>
          <p:cNvPr id="1055" name="image68.gif" descr="Emote_like_coca_cola_by_MixedMilkChOcOlate"/>
          <p:cNvPicPr/>
          <p:nvPr/>
        </p:nvPicPr>
        <p:blipFill>
          <a:blip r:embed="rId5">
            <a:extLst/>
          </a:blip>
          <a:stretch>
            <a:fillRect/>
          </a:stretch>
        </p:blipFill>
        <p:spPr>
          <a:xfrm>
            <a:off x="6443662" y="4795837"/>
            <a:ext cx="909638" cy="909638"/>
          </a:xfrm>
          <a:prstGeom prst="rect">
            <a:avLst/>
          </a:prstGeom>
          <a:ln w="12700">
            <a:miter lim="400000"/>
          </a:ln>
        </p:spPr>
      </p:pic>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7" name="Shape 1057"/>
          <p:cNvSpPr/>
          <p:nvPr/>
        </p:nvSpPr>
        <p:spPr>
          <a:xfrm>
            <a:off x="-30163" y="-1"/>
            <a:ext cx="7410451" cy="5589590"/>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1058" name="Shape 1058"/>
          <p:cNvSpPr/>
          <p:nvPr/>
        </p:nvSpPr>
        <p:spPr>
          <a:xfrm>
            <a:off x="-28576" y="-1"/>
            <a:ext cx="1763715" cy="5589590"/>
          </a:xfrm>
          <a:prstGeom prst="rect">
            <a:avLst/>
          </a:prstGeom>
          <a:solidFill>
            <a:srgbClr val="F89C0D"/>
          </a:solidFill>
          <a:ln w="12700">
            <a:miter lim="400000"/>
          </a:ln>
        </p:spPr>
        <p:txBody>
          <a:bodyPr lIns="0" tIns="0" rIns="0" bIns="0" anchor="ctr"/>
          <a:lstStyle/>
          <a:p>
            <a:pPr lvl="0" algn="ctr">
              <a:defRPr>
                <a:solidFill>
                  <a:srgbClr val="FFFFFF"/>
                </a:solidFill>
              </a:defRPr>
            </a:pPr>
          </a:p>
        </p:txBody>
      </p:sp>
      <p:sp>
        <p:nvSpPr>
          <p:cNvPr id="1059" name="Shape 1059"/>
          <p:cNvSpPr/>
          <p:nvPr/>
        </p:nvSpPr>
        <p:spPr>
          <a:xfrm>
            <a:off x="1733550" y="5589587"/>
            <a:ext cx="7410450" cy="1268413"/>
          </a:xfrm>
          <a:prstGeom prst="rect">
            <a:avLst/>
          </a:prstGeom>
          <a:solidFill>
            <a:srgbClr val="F56617"/>
          </a:solidFill>
          <a:ln w="12700">
            <a:miter lim="400000"/>
          </a:ln>
        </p:spPr>
        <p:txBody>
          <a:bodyPr lIns="0" tIns="0" rIns="0" bIns="0" anchor="ctr"/>
          <a:lstStyle/>
          <a:p>
            <a:pPr lvl="0" algn="ctr">
              <a:defRPr>
                <a:solidFill>
                  <a:srgbClr val="FFFFFF"/>
                </a:solidFill>
              </a:defRPr>
            </a:pPr>
          </a:p>
        </p:txBody>
      </p:sp>
      <p:sp>
        <p:nvSpPr>
          <p:cNvPr id="1060" name="Shape 1060"/>
          <p:cNvSpPr/>
          <p:nvPr/>
        </p:nvSpPr>
        <p:spPr>
          <a:xfrm>
            <a:off x="1763713" y="620712"/>
            <a:ext cx="6911976" cy="42341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400"/>
              </a:spcBef>
            </a:pPr>
            <a:r>
              <a:rPr sz="2400"/>
              <a:t>Build brand loyalty.</a:t>
            </a:r>
            <a:endParaRPr sz="2400"/>
          </a:p>
          <a:p>
            <a:pPr lvl="0">
              <a:spcBef>
                <a:spcPts val="1200"/>
              </a:spcBef>
            </a:pPr>
            <a:r>
              <a:rPr sz="2000"/>
              <a:t>Brand loyalty can be divided into 5 classes, irrational, curious, buy, buy again, make propaganda automatically.</a:t>
            </a:r>
            <a:endParaRPr sz="2000"/>
          </a:p>
          <a:p>
            <a:pPr lvl="0">
              <a:spcBef>
                <a:spcPts val="1000"/>
              </a:spcBef>
            </a:pPr>
            <a:endParaRPr sz="2000"/>
          </a:p>
          <a:p>
            <a:pPr lvl="0">
              <a:spcBef>
                <a:spcPts val="1200"/>
              </a:spcBef>
            </a:pPr>
            <a:r>
              <a:rPr sz="2000"/>
              <a:t>A good client loyalty equals a stable profit. </a:t>
            </a:r>
            <a:endParaRPr sz="2000"/>
          </a:p>
          <a:p>
            <a:pPr lvl="0">
              <a:spcBef>
                <a:spcPts val="1000"/>
              </a:spcBef>
            </a:pPr>
            <a:endParaRPr sz="2000"/>
          </a:p>
          <a:p>
            <a:pPr lvl="0">
              <a:spcBef>
                <a:spcPts val="1200"/>
              </a:spcBef>
            </a:pPr>
            <a:r>
              <a:rPr sz="2000"/>
              <a:t>Client loyalty is determined by product and propaganda.</a:t>
            </a:r>
            <a:endParaRPr sz="2000"/>
          </a:p>
          <a:p>
            <a:pPr lvl="0">
              <a:spcBef>
                <a:spcPts val="1000"/>
              </a:spcBef>
            </a:pPr>
            <a:endParaRPr sz="2000"/>
          </a:p>
          <a:p>
            <a:pPr lvl="0">
              <a:spcBef>
                <a:spcPts val="1200"/>
              </a:spcBef>
            </a:pPr>
            <a:r>
              <a:rPr sz="2000"/>
              <a:t>We use Coca-Cola and Johnson&amp;Johnsom as example.</a:t>
            </a:r>
            <a:endParaRPr sz="2000"/>
          </a:p>
        </p:txBody>
      </p:sp>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2" name="Shape 1062"/>
          <p:cNvSpPr/>
          <p:nvPr/>
        </p:nvSpPr>
        <p:spPr>
          <a:xfrm>
            <a:off x="-30163" y="-1"/>
            <a:ext cx="7410451" cy="5589590"/>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1063" name="Shape 1063"/>
          <p:cNvSpPr/>
          <p:nvPr/>
        </p:nvSpPr>
        <p:spPr>
          <a:xfrm>
            <a:off x="7380288" y="-1"/>
            <a:ext cx="1763712" cy="5589590"/>
          </a:xfrm>
          <a:prstGeom prst="rect">
            <a:avLst/>
          </a:prstGeom>
          <a:solidFill>
            <a:srgbClr val="F89C0D"/>
          </a:solidFill>
          <a:ln w="12700">
            <a:miter lim="400000"/>
          </a:ln>
        </p:spPr>
        <p:txBody>
          <a:bodyPr lIns="0" tIns="0" rIns="0" bIns="0" anchor="ctr"/>
          <a:lstStyle/>
          <a:p>
            <a:pPr lvl="0" algn="ctr">
              <a:defRPr>
                <a:solidFill>
                  <a:srgbClr val="FFFFFF"/>
                </a:solidFill>
              </a:defRPr>
            </a:pPr>
          </a:p>
        </p:txBody>
      </p:sp>
      <p:sp>
        <p:nvSpPr>
          <p:cNvPr id="1064" name="Shape 1064"/>
          <p:cNvSpPr/>
          <p:nvPr/>
        </p:nvSpPr>
        <p:spPr>
          <a:xfrm>
            <a:off x="-30163" y="5589587"/>
            <a:ext cx="7410451" cy="1268413"/>
          </a:xfrm>
          <a:prstGeom prst="rect">
            <a:avLst/>
          </a:prstGeom>
          <a:solidFill>
            <a:srgbClr val="F56617"/>
          </a:solidFill>
          <a:ln w="12700">
            <a:miter lim="400000"/>
          </a:ln>
        </p:spPr>
        <p:txBody>
          <a:bodyPr lIns="0" tIns="0" rIns="0" bIns="0" anchor="ctr"/>
          <a:lstStyle/>
          <a:p>
            <a:pPr lvl="0" algn="ctr">
              <a:defRPr>
                <a:solidFill>
                  <a:srgbClr val="FFFFFF"/>
                </a:solidFill>
              </a:defRPr>
            </a:pPr>
          </a:p>
        </p:txBody>
      </p:sp>
      <p:sp>
        <p:nvSpPr>
          <p:cNvPr id="1065" name="Shape 1065"/>
          <p:cNvSpPr/>
          <p:nvPr/>
        </p:nvSpPr>
        <p:spPr>
          <a:xfrm>
            <a:off x="7380288" y="5589587"/>
            <a:ext cx="1763712" cy="1268413"/>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1066" name="Shape 1066"/>
          <p:cNvSpPr/>
          <p:nvPr/>
        </p:nvSpPr>
        <p:spPr>
          <a:xfrm>
            <a:off x="0" y="0"/>
            <a:ext cx="7235825" cy="447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     Coca-Cola</a:t>
            </a:r>
          </a:p>
        </p:txBody>
      </p:sp>
      <p:sp>
        <p:nvSpPr>
          <p:cNvPr id="1067" name="Shape 1067"/>
          <p:cNvSpPr/>
          <p:nvPr/>
        </p:nvSpPr>
        <p:spPr>
          <a:xfrm>
            <a:off x="0" y="549275"/>
            <a:ext cx="7308850" cy="24231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2900" indent="-342900">
              <a:spcBef>
                <a:spcPts val="1200"/>
              </a:spcBef>
            </a:pPr>
            <a:r>
              <a:rPr sz="2000"/>
              <a:t>Coca-Cola tries to make clients be preferred to their products.</a:t>
            </a:r>
            <a:endParaRPr sz="2000"/>
          </a:p>
          <a:p>
            <a:pPr lvl="0" marL="342900" indent="-342900">
              <a:spcBef>
                <a:spcPts val="1000"/>
              </a:spcBef>
            </a:pPr>
            <a:endParaRPr sz="2000"/>
          </a:p>
          <a:p>
            <a:pPr lvl="0" marL="342900" indent="-342900">
              <a:spcBef>
                <a:spcPts val="1200"/>
              </a:spcBef>
            </a:pPr>
            <a:r>
              <a:rPr sz="2000"/>
              <a:t>Coca-Cola makes particular products which can make consumer feel specially.</a:t>
            </a:r>
            <a:endParaRPr sz="2000"/>
          </a:p>
          <a:p>
            <a:pPr lvl="0" marL="342900" indent="-342900">
              <a:spcBef>
                <a:spcPts val="1000"/>
              </a:spcBef>
            </a:pPr>
            <a:endParaRPr sz="2000"/>
          </a:p>
          <a:p>
            <a:pPr lvl="0" marL="342900" indent="-342900">
              <a:spcBef>
                <a:spcPts val="1200"/>
              </a:spcBef>
            </a:pPr>
            <a:r>
              <a:rPr sz="2000"/>
              <a:t>So, they buy Coca-Cola again. They don’t buy Pepsi.</a:t>
            </a:r>
          </a:p>
        </p:txBody>
      </p:sp>
      <p:pic>
        <p:nvPicPr>
          <p:cNvPr id="1068" name="image73.jpg" descr="Drink_CocaCola_by_E_guitarWolf"/>
          <p:cNvPicPr/>
          <p:nvPr/>
        </p:nvPicPr>
        <p:blipFill>
          <a:blip r:embed="rId2">
            <a:extLst/>
          </a:blip>
          <a:stretch>
            <a:fillRect/>
          </a:stretch>
        </p:blipFill>
        <p:spPr>
          <a:xfrm>
            <a:off x="467543" y="3688962"/>
            <a:ext cx="2484438" cy="1863726"/>
          </a:xfrm>
          <a:prstGeom prst="rect">
            <a:avLst/>
          </a:prstGeom>
          <a:ln w="12700">
            <a:miter lim="400000"/>
          </a:ln>
        </p:spPr>
      </p:pic>
      <p:pic>
        <p:nvPicPr>
          <p:cNvPr id="1069" name="image74.png" descr="Coca_cola_break_by_Liontail"/>
          <p:cNvPicPr/>
          <p:nvPr/>
        </p:nvPicPr>
        <p:blipFill>
          <a:blip r:embed="rId3">
            <a:extLst/>
          </a:blip>
          <a:stretch>
            <a:fillRect/>
          </a:stretch>
        </p:blipFill>
        <p:spPr>
          <a:xfrm>
            <a:off x="4067175" y="3698875"/>
            <a:ext cx="2520950" cy="1878014"/>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nvSpPr>
        <p:spPr>
          <a:xfrm>
            <a:off x="0" y="5589239"/>
            <a:ext cx="9167205" cy="1268761"/>
          </a:xfrm>
          <a:prstGeom prst="rect">
            <a:avLst/>
          </a:prstGeom>
          <a:solidFill>
            <a:srgbClr val="5EA525"/>
          </a:solidFill>
          <a:ln w="12700">
            <a:miter lim="400000"/>
          </a:ln>
        </p:spPr>
        <p:txBody>
          <a:bodyPr lIns="0" tIns="0" rIns="0" bIns="0" anchor="ctr"/>
          <a:lstStyle/>
          <a:p>
            <a:pPr lvl="0" algn="ctr">
              <a:defRPr>
                <a:solidFill>
                  <a:srgbClr val="FFFFFF"/>
                </a:solidFill>
              </a:defRPr>
            </a:pPr>
          </a:p>
        </p:txBody>
      </p:sp>
      <p:sp>
        <p:nvSpPr>
          <p:cNvPr id="120" name="Shape 120"/>
          <p:cNvSpPr/>
          <p:nvPr/>
        </p:nvSpPr>
        <p:spPr>
          <a:xfrm>
            <a:off x="15922" y="116631"/>
            <a:ext cx="1319111"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Overview</a:t>
            </a:r>
          </a:p>
        </p:txBody>
      </p:sp>
      <p:sp>
        <p:nvSpPr>
          <p:cNvPr id="121" name="Shape 121"/>
          <p:cNvSpPr/>
          <p:nvPr/>
        </p:nvSpPr>
        <p:spPr>
          <a:xfrm>
            <a:off x="1335033" y="116631"/>
            <a:ext cx="494666"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&gt;</a:t>
            </a:r>
          </a:p>
        </p:txBody>
      </p:sp>
      <p:pic>
        <p:nvPicPr>
          <p:cNvPr id="122" name="image1.jpg"/>
          <p:cNvPicPr/>
          <p:nvPr/>
        </p:nvPicPr>
        <p:blipFill>
          <a:blip r:embed="rId2">
            <a:extLst/>
          </a:blip>
          <a:stretch>
            <a:fillRect/>
          </a:stretch>
        </p:blipFill>
        <p:spPr>
          <a:xfrm>
            <a:off x="3078481" y="-6165"/>
            <a:ext cx="2921637" cy="5589241"/>
          </a:xfrm>
          <a:prstGeom prst="rect">
            <a:avLst/>
          </a:prstGeom>
          <a:ln w="12700">
            <a:miter lim="400000"/>
          </a:ln>
        </p:spPr>
      </p:pic>
      <p:sp>
        <p:nvSpPr>
          <p:cNvPr id="123" name="Shape 123"/>
          <p:cNvSpPr/>
          <p:nvPr/>
        </p:nvSpPr>
        <p:spPr>
          <a:xfrm>
            <a:off x="1906160" y="116631"/>
            <a:ext cx="2967996"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What is a brand?</a:t>
            </a:r>
          </a:p>
        </p:txBody>
      </p:sp>
      <p:pic>
        <p:nvPicPr>
          <p:cNvPr id="124" name="image2.gif" descr="http://www.interbrand.com/Libraries/BGB/bgb_microsoft_gif.sflb.ashx"/>
          <p:cNvPicPr/>
          <p:nvPr/>
        </p:nvPicPr>
        <p:blipFill>
          <a:blip r:embed="rId3">
            <a:extLst/>
          </a:blip>
          <a:stretch>
            <a:fillRect/>
          </a:stretch>
        </p:blipFill>
        <p:spPr>
          <a:xfrm>
            <a:off x="7892540" y="2850426"/>
            <a:ext cx="928846" cy="457693"/>
          </a:xfrm>
          <a:prstGeom prst="rect">
            <a:avLst/>
          </a:prstGeom>
          <a:ln w="12700">
            <a:miter lim="400000"/>
          </a:ln>
        </p:spPr>
      </p:pic>
      <p:pic>
        <p:nvPicPr>
          <p:cNvPr id="125" name="image3.gif" descr="http://www.interbrand.com/Libraries/BGB/bgb_google_gif.sflb.ashx"/>
          <p:cNvPicPr/>
          <p:nvPr/>
        </p:nvPicPr>
        <p:blipFill>
          <a:blip r:embed="rId4">
            <a:extLst/>
          </a:blip>
          <a:stretch>
            <a:fillRect/>
          </a:stretch>
        </p:blipFill>
        <p:spPr>
          <a:xfrm>
            <a:off x="7892540" y="3744797"/>
            <a:ext cx="928846" cy="457692"/>
          </a:xfrm>
          <a:prstGeom prst="rect">
            <a:avLst/>
          </a:prstGeom>
          <a:ln w="12700">
            <a:miter lim="400000"/>
          </a:ln>
        </p:spPr>
      </p:pic>
      <p:pic>
        <p:nvPicPr>
          <p:cNvPr id="126" name="image4.gif" descr="http://www.interbrand.com/Libraries/BGB/bgb_mcdonalds_gif.sflb.ashx"/>
          <p:cNvPicPr/>
          <p:nvPr/>
        </p:nvPicPr>
        <p:blipFill>
          <a:blip r:embed="rId5">
            <a:extLst/>
          </a:blip>
          <a:stretch>
            <a:fillRect/>
          </a:stretch>
        </p:blipFill>
        <p:spPr>
          <a:xfrm>
            <a:off x="7892540" y="1891204"/>
            <a:ext cx="928846" cy="457693"/>
          </a:xfrm>
          <a:prstGeom prst="rect">
            <a:avLst/>
          </a:prstGeom>
          <a:ln w="12700">
            <a:miter lim="400000"/>
          </a:ln>
        </p:spPr>
      </p:pic>
      <p:pic>
        <p:nvPicPr>
          <p:cNvPr id="127" name="image5.gif" descr="http://www.interbrand.com/Libraries/BGB/bgb_nokia_gif.sflb.ashx"/>
          <p:cNvPicPr/>
          <p:nvPr/>
        </p:nvPicPr>
        <p:blipFill>
          <a:blip r:embed="rId6">
            <a:extLst/>
          </a:blip>
          <a:stretch>
            <a:fillRect/>
          </a:stretch>
        </p:blipFill>
        <p:spPr>
          <a:xfrm>
            <a:off x="7892540" y="4542599"/>
            <a:ext cx="928846" cy="457693"/>
          </a:xfrm>
          <a:prstGeom prst="rect">
            <a:avLst/>
          </a:prstGeom>
          <a:ln w="12700">
            <a:miter lim="400000"/>
          </a:ln>
        </p:spPr>
      </p:pic>
      <p:pic>
        <p:nvPicPr>
          <p:cNvPr id="128" name="image6.png" descr="http://www.interbrand.com/Libraries/BGB/bgb_coke_gif.sflb.ashx"/>
          <p:cNvPicPr/>
          <p:nvPr/>
        </p:nvPicPr>
        <p:blipFill>
          <a:blip r:embed="rId7">
            <a:extLst/>
          </a:blip>
          <a:stretch>
            <a:fillRect/>
          </a:stretch>
        </p:blipFill>
        <p:spPr>
          <a:xfrm>
            <a:off x="7865709" y="1028030"/>
            <a:ext cx="955677" cy="470914"/>
          </a:xfrm>
          <a:prstGeom prst="rect">
            <a:avLst/>
          </a:prstGeom>
          <a:ln w="12700">
            <a:miter lim="400000"/>
          </a:ln>
        </p:spPr>
      </p:pic>
      <p:pic>
        <p:nvPicPr>
          <p:cNvPr id="129" name="image7.png"/>
          <p:cNvPicPr/>
          <p:nvPr/>
        </p:nvPicPr>
        <p:blipFill>
          <a:blip r:embed="rId8">
            <a:extLst/>
          </a:blip>
          <a:stretch>
            <a:fillRect/>
          </a:stretch>
        </p:blipFill>
        <p:spPr>
          <a:xfrm>
            <a:off x="1168936" y="4538657"/>
            <a:ext cx="1905001" cy="476251"/>
          </a:xfrm>
          <a:prstGeom prst="rect">
            <a:avLst/>
          </a:prstGeom>
          <a:ln w="12700">
            <a:miter lim="400000"/>
          </a:ln>
        </p:spPr>
      </p:pic>
      <p:pic>
        <p:nvPicPr>
          <p:cNvPr id="130" name="image8.gif" descr="http://www.interbrand.com/Libraries/BGB/bgb_ibm_gif.sflb.ashx"/>
          <p:cNvPicPr/>
          <p:nvPr/>
        </p:nvPicPr>
        <p:blipFill>
          <a:blip r:embed="rId9">
            <a:extLst/>
          </a:blip>
          <a:stretch>
            <a:fillRect/>
          </a:stretch>
        </p:blipFill>
        <p:spPr>
          <a:xfrm>
            <a:off x="174474" y="2410313"/>
            <a:ext cx="928845" cy="457693"/>
          </a:xfrm>
          <a:prstGeom prst="rect">
            <a:avLst/>
          </a:prstGeom>
          <a:ln w="12700">
            <a:miter lim="400000"/>
          </a:ln>
        </p:spPr>
      </p:pic>
      <p:pic>
        <p:nvPicPr>
          <p:cNvPr id="131" name="image9.gif" descr="http://www.interbrand.com/Libraries/BGB/bgb_ge_gif.sflb.ashx"/>
          <p:cNvPicPr/>
          <p:nvPr/>
        </p:nvPicPr>
        <p:blipFill>
          <a:blip r:embed="rId10">
            <a:extLst/>
          </a:blip>
          <a:stretch>
            <a:fillRect/>
          </a:stretch>
        </p:blipFill>
        <p:spPr>
          <a:xfrm>
            <a:off x="174474" y="3316418"/>
            <a:ext cx="928845" cy="457693"/>
          </a:xfrm>
          <a:prstGeom prst="rect">
            <a:avLst/>
          </a:prstGeom>
          <a:ln w="12700">
            <a:miter lim="400000"/>
          </a:ln>
        </p:spPr>
      </p:pic>
      <p:pic>
        <p:nvPicPr>
          <p:cNvPr id="132" name="image10.gif" descr="http://www.interbrand.com/Libraries/BGB/bgb_intel_gif.sflb.ashx"/>
          <p:cNvPicPr/>
          <p:nvPr/>
        </p:nvPicPr>
        <p:blipFill>
          <a:blip r:embed="rId11">
            <a:extLst/>
          </a:blip>
          <a:stretch>
            <a:fillRect/>
          </a:stretch>
        </p:blipFill>
        <p:spPr>
          <a:xfrm>
            <a:off x="174474" y="4201509"/>
            <a:ext cx="928845" cy="457693"/>
          </a:xfrm>
          <a:prstGeom prst="rect">
            <a:avLst/>
          </a:prstGeom>
          <a:ln w="12700">
            <a:miter lim="400000"/>
          </a:ln>
        </p:spPr>
      </p:pic>
      <p:pic>
        <p:nvPicPr>
          <p:cNvPr id="133" name="image11.png" descr="http://www.interbrand.com/Libraries/BGB/bgb_disney_gif.sflb.ashx"/>
          <p:cNvPicPr/>
          <p:nvPr/>
        </p:nvPicPr>
        <p:blipFill>
          <a:blip r:embed="rId12">
            <a:extLst/>
          </a:blip>
          <a:stretch>
            <a:fillRect/>
          </a:stretch>
        </p:blipFill>
        <p:spPr>
          <a:xfrm>
            <a:off x="195393" y="5093801"/>
            <a:ext cx="928846" cy="457693"/>
          </a:xfrm>
          <a:prstGeom prst="rect">
            <a:avLst/>
          </a:prstGeom>
          <a:ln w="12700">
            <a:miter lim="400000"/>
          </a:ln>
        </p:spPr>
      </p:pic>
      <p:pic>
        <p:nvPicPr>
          <p:cNvPr id="134" name="image12.png" descr="http://www.interbrand.com/Libraries/BGB/bgb_hp_gif.sflb.ashx"/>
          <p:cNvPicPr/>
          <p:nvPr/>
        </p:nvPicPr>
        <p:blipFill>
          <a:blip r:embed="rId13">
            <a:extLst/>
          </a:blip>
          <a:stretch>
            <a:fillRect/>
          </a:stretch>
        </p:blipFill>
        <p:spPr>
          <a:xfrm>
            <a:off x="174474" y="1429748"/>
            <a:ext cx="955676" cy="470914"/>
          </a:xfrm>
          <a:prstGeom prst="rect">
            <a:avLst/>
          </a:prstGeom>
          <a:ln w="12700">
            <a:miter lim="400000"/>
          </a:ln>
        </p:spPr>
      </p:pic>
      <p:pic>
        <p:nvPicPr>
          <p:cNvPr id="135" name="image13.png" descr="http://www.interbrand.com/Libraries/BGB/bgb_mercedes_benz_gif.sflb.ashx"/>
          <p:cNvPicPr/>
          <p:nvPr/>
        </p:nvPicPr>
        <p:blipFill>
          <a:blip r:embed="rId14">
            <a:extLst/>
          </a:blip>
          <a:stretch>
            <a:fillRect/>
          </a:stretch>
        </p:blipFill>
        <p:spPr>
          <a:xfrm>
            <a:off x="174474" y="559325"/>
            <a:ext cx="993579" cy="489590"/>
          </a:xfrm>
          <a:prstGeom prst="rect">
            <a:avLst/>
          </a:prstGeom>
          <a:ln w="12700">
            <a:miter lim="400000"/>
          </a:ln>
        </p:spPr>
      </p:pic>
      <p:pic>
        <p:nvPicPr>
          <p:cNvPr id="136" name="image14.png"/>
          <p:cNvPicPr/>
          <p:nvPr/>
        </p:nvPicPr>
        <p:blipFill>
          <a:blip r:embed="rId15">
            <a:extLst/>
          </a:blip>
          <a:stretch>
            <a:fillRect/>
          </a:stretch>
        </p:blipFill>
        <p:spPr>
          <a:xfrm>
            <a:off x="1168936" y="1887262"/>
            <a:ext cx="1905001" cy="476251"/>
          </a:xfrm>
          <a:prstGeom prst="rect">
            <a:avLst/>
          </a:prstGeom>
          <a:ln w="12700">
            <a:miter lim="400000"/>
          </a:ln>
        </p:spPr>
      </p:pic>
      <p:pic>
        <p:nvPicPr>
          <p:cNvPr id="137" name="image15.png"/>
          <p:cNvPicPr/>
          <p:nvPr/>
        </p:nvPicPr>
        <p:blipFill>
          <a:blip r:embed="rId16">
            <a:extLst/>
          </a:blip>
          <a:stretch>
            <a:fillRect/>
          </a:stretch>
        </p:blipFill>
        <p:spPr>
          <a:xfrm>
            <a:off x="1168936" y="1028030"/>
            <a:ext cx="1905001" cy="476251"/>
          </a:xfrm>
          <a:prstGeom prst="rect">
            <a:avLst/>
          </a:prstGeom>
          <a:ln w="12700">
            <a:miter lim="400000"/>
          </a:ln>
        </p:spPr>
      </p:pic>
      <p:pic>
        <p:nvPicPr>
          <p:cNvPr id="138" name="image16.png"/>
          <p:cNvPicPr/>
          <p:nvPr/>
        </p:nvPicPr>
        <p:blipFill>
          <a:blip r:embed="rId17">
            <a:extLst/>
          </a:blip>
          <a:stretch>
            <a:fillRect/>
          </a:stretch>
        </p:blipFill>
        <p:spPr>
          <a:xfrm>
            <a:off x="1168936" y="3731576"/>
            <a:ext cx="1905001" cy="476251"/>
          </a:xfrm>
          <a:prstGeom prst="rect">
            <a:avLst/>
          </a:prstGeom>
          <a:ln w="12700">
            <a:miter lim="400000"/>
          </a:ln>
        </p:spPr>
      </p:pic>
      <p:pic>
        <p:nvPicPr>
          <p:cNvPr id="139" name="image17.png"/>
          <p:cNvPicPr/>
          <p:nvPr/>
        </p:nvPicPr>
        <p:blipFill>
          <a:blip r:embed="rId18">
            <a:extLst/>
          </a:blip>
          <a:stretch>
            <a:fillRect/>
          </a:stretch>
        </p:blipFill>
        <p:spPr>
          <a:xfrm>
            <a:off x="1168936" y="2828654"/>
            <a:ext cx="1905001" cy="476251"/>
          </a:xfrm>
          <a:prstGeom prst="rect">
            <a:avLst/>
          </a:prstGeom>
          <a:ln w="12700">
            <a:miter lim="400000"/>
          </a:ln>
        </p:spPr>
      </p:pic>
      <p:pic>
        <p:nvPicPr>
          <p:cNvPr id="140" name="image18.png"/>
          <p:cNvPicPr/>
          <p:nvPr/>
        </p:nvPicPr>
        <p:blipFill>
          <a:blip r:embed="rId19">
            <a:extLst/>
          </a:blip>
          <a:stretch>
            <a:fillRect/>
          </a:stretch>
        </p:blipFill>
        <p:spPr>
          <a:xfrm>
            <a:off x="5939790" y="572663"/>
            <a:ext cx="1905001" cy="476251"/>
          </a:xfrm>
          <a:prstGeom prst="rect">
            <a:avLst/>
          </a:prstGeom>
          <a:ln w="12700">
            <a:miter lim="400000"/>
          </a:ln>
        </p:spPr>
      </p:pic>
      <p:pic>
        <p:nvPicPr>
          <p:cNvPr id="141" name="image19.png"/>
          <p:cNvPicPr/>
          <p:nvPr/>
        </p:nvPicPr>
        <p:blipFill>
          <a:blip r:embed="rId20">
            <a:extLst/>
          </a:blip>
          <a:stretch>
            <a:fillRect/>
          </a:stretch>
        </p:blipFill>
        <p:spPr>
          <a:xfrm>
            <a:off x="5939790" y="1424411"/>
            <a:ext cx="1905001" cy="476251"/>
          </a:xfrm>
          <a:prstGeom prst="rect">
            <a:avLst/>
          </a:prstGeom>
          <a:ln w="12700">
            <a:miter lim="400000"/>
          </a:ln>
        </p:spPr>
      </p:pic>
      <p:pic>
        <p:nvPicPr>
          <p:cNvPr id="142" name="image20.png"/>
          <p:cNvPicPr/>
          <p:nvPr/>
        </p:nvPicPr>
        <p:blipFill>
          <a:blip r:embed="rId21">
            <a:extLst/>
          </a:blip>
          <a:stretch>
            <a:fillRect/>
          </a:stretch>
        </p:blipFill>
        <p:spPr>
          <a:xfrm>
            <a:off x="5939790" y="2391755"/>
            <a:ext cx="1905001" cy="476251"/>
          </a:xfrm>
          <a:prstGeom prst="rect">
            <a:avLst/>
          </a:prstGeom>
          <a:ln w="12700">
            <a:miter lim="400000"/>
          </a:ln>
        </p:spPr>
      </p:pic>
      <p:pic>
        <p:nvPicPr>
          <p:cNvPr id="143" name="image21.png"/>
          <p:cNvPicPr/>
          <p:nvPr/>
        </p:nvPicPr>
        <p:blipFill>
          <a:blip r:embed="rId22">
            <a:extLst/>
          </a:blip>
          <a:stretch>
            <a:fillRect/>
          </a:stretch>
        </p:blipFill>
        <p:spPr>
          <a:xfrm>
            <a:off x="5939790" y="3297861"/>
            <a:ext cx="1905001" cy="476251"/>
          </a:xfrm>
          <a:prstGeom prst="rect">
            <a:avLst/>
          </a:prstGeom>
          <a:ln w="12700">
            <a:miter lim="400000"/>
          </a:ln>
        </p:spPr>
      </p:pic>
      <p:pic>
        <p:nvPicPr>
          <p:cNvPr id="144" name="image22.png"/>
          <p:cNvPicPr/>
          <p:nvPr/>
        </p:nvPicPr>
        <p:blipFill>
          <a:blip r:embed="rId23">
            <a:extLst/>
          </a:blip>
          <a:stretch>
            <a:fillRect/>
          </a:stretch>
        </p:blipFill>
        <p:spPr>
          <a:xfrm>
            <a:off x="5939790" y="4182952"/>
            <a:ext cx="1905001" cy="476251"/>
          </a:xfrm>
          <a:prstGeom prst="rect">
            <a:avLst/>
          </a:prstGeom>
          <a:ln w="12700">
            <a:miter lim="400000"/>
          </a:ln>
        </p:spPr>
      </p:pic>
      <p:pic>
        <p:nvPicPr>
          <p:cNvPr id="145" name="image23.png"/>
          <p:cNvPicPr/>
          <p:nvPr/>
        </p:nvPicPr>
        <p:blipFill>
          <a:blip r:embed="rId24">
            <a:extLst/>
          </a:blip>
          <a:stretch>
            <a:fillRect/>
          </a:stretch>
        </p:blipFill>
        <p:spPr>
          <a:xfrm>
            <a:off x="5960709" y="5075244"/>
            <a:ext cx="1905001" cy="476251"/>
          </a:xfrm>
          <a:prstGeom prst="rect">
            <a:avLst/>
          </a:prstGeom>
          <a:ln w="12700">
            <a:miter lim="400000"/>
          </a:ln>
        </p:spPr>
      </p:pic>
      <p:sp>
        <p:nvSpPr>
          <p:cNvPr id="146" name="Shape 146"/>
          <p:cNvSpPr/>
          <p:nvPr/>
        </p:nvSpPr>
        <p:spPr>
          <a:xfrm>
            <a:off x="15923" y="5852502"/>
            <a:ext cx="2726312" cy="23790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100">
                <a:solidFill>
                  <a:srgbClr val="FFFFFF"/>
                </a:solidFill>
                <a:latin typeface="Times New Roman"/>
                <a:ea typeface="Times New Roman"/>
                <a:cs typeface="Times New Roman"/>
                <a:sym typeface="Times New Roman"/>
              </a:defRPr>
            </a:lvl1pPr>
          </a:lstStyle>
          <a:p>
            <a:pPr lvl="0">
              <a:defRPr sz="1800">
                <a:solidFill>
                  <a:srgbClr val="000000"/>
                </a:solidFill>
              </a:defRPr>
            </a:pPr>
            <a:r>
              <a:rPr sz="1100">
                <a:solidFill>
                  <a:srgbClr val="FFFFFF"/>
                </a:solidFill>
              </a:rPr>
              <a:t>In our daily life, we see brands here and there. </a:t>
            </a:r>
          </a:p>
        </p:txBody>
      </p:sp>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1" name="Shape 1071"/>
          <p:cNvSpPr/>
          <p:nvPr/>
        </p:nvSpPr>
        <p:spPr>
          <a:xfrm>
            <a:off x="1588" y="-1"/>
            <a:ext cx="1763711" cy="5589590"/>
          </a:xfrm>
          <a:prstGeom prst="rect">
            <a:avLst/>
          </a:prstGeom>
          <a:solidFill>
            <a:srgbClr val="ADDA1D"/>
          </a:solidFill>
          <a:ln w="12700">
            <a:miter lim="400000"/>
          </a:ln>
        </p:spPr>
        <p:txBody>
          <a:bodyPr lIns="0" tIns="0" rIns="0" bIns="0" anchor="ctr"/>
          <a:lstStyle/>
          <a:p>
            <a:pPr lvl="0" algn="ctr">
              <a:defRPr>
                <a:solidFill>
                  <a:srgbClr val="FFFFFF"/>
                </a:solidFill>
              </a:defRPr>
            </a:pPr>
          </a:p>
        </p:txBody>
      </p:sp>
      <p:sp>
        <p:nvSpPr>
          <p:cNvPr id="1072" name="Shape 1072"/>
          <p:cNvSpPr/>
          <p:nvPr/>
        </p:nvSpPr>
        <p:spPr>
          <a:xfrm>
            <a:off x="1757363" y="5589587"/>
            <a:ext cx="7410451" cy="1268413"/>
          </a:xfrm>
          <a:prstGeom prst="rect">
            <a:avLst/>
          </a:prstGeom>
          <a:solidFill>
            <a:srgbClr val="5EA525"/>
          </a:solidFill>
          <a:ln w="12700">
            <a:miter lim="400000"/>
          </a:ln>
        </p:spPr>
        <p:txBody>
          <a:bodyPr lIns="0" tIns="0" rIns="0" bIns="0" anchor="ctr"/>
          <a:lstStyle/>
          <a:p>
            <a:pPr lvl="0" algn="ctr">
              <a:defRPr>
                <a:solidFill>
                  <a:srgbClr val="FFFFFF"/>
                </a:solidFill>
              </a:defRPr>
            </a:pPr>
          </a:p>
        </p:txBody>
      </p:sp>
      <p:sp>
        <p:nvSpPr>
          <p:cNvPr id="1073" name="Shape 1073"/>
          <p:cNvSpPr/>
          <p:nvPr/>
        </p:nvSpPr>
        <p:spPr>
          <a:xfrm>
            <a:off x="1763713" y="260350"/>
            <a:ext cx="5400676" cy="447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Johnson &amp; Johnson</a:t>
            </a:r>
          </a:p>
        </p:txBody>
      </p:sp>
      <p:pic>
        <p:nvPicPr>
          <p:cNvPr id="1074" name="image75.jpg" descr="images"/>
          <p:cNvPicPr/>
          <p:nvPr/>
        </p:nvPicPr>
        <p:blipFill>
          <a:blip r:embed="rId2">
            <a:extLst/>
          </a:blip>
          <a:stretch>
            <a:fillRect/>
          </a:stretch>
        </p:blipFill>
        <p:spPr>
          <a:xfrm>
            <a:off x="4716462" y="60325"/>
            <a:ext cx="3959226" cy="820738"/>
          </a:xfrm>
          <a:prstGeom prst="rect">
            <a:avLst/>
          </a:prstGeom>
          <a:ln w="12700">
            <a:miter lim="400000"/>
          </a:ln>
        </p:spPr>
      </p:pic>
      <p:sp>
        <p:nvSpPr>
          <p:cNvPr id="1075" name="Shape 1075"/>
          <p:cNvSpPr/>
          <p:nvPr/>
        </p:nvSpPr>
        <p:spPr>
          <a:xfrm>
            <a:off x="1763713" y="1268412"/>
            <a:ext cx="7200901" cy="2301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200"/>
              </a:spcBef>
            </a:pPr>
            <a:r>
              <a:rPr sz="2000"/>
              <a:t>Brand loyalty is built by good propaganda.</a:t>
            </a:r>
            <a:endParaRPr sz="2000"/>
          </a:p>
          <a:p>
            <a:pPr lvl="0">
              <a:spcBef>
                <a:spcPts val="1200"/>
              </a:spcBef>
            </a:pPr>
            <a:r>
              <a:rPr sz="2000"/>
              <a:t>Brand loyalty can be ruined by bad product.</a:t>
            </a:r>
            <a:endParaRPr sz="2000"/>
          </a:p>
          <a:p>
            <a:pPr lvl="0">
              <a:spcBef>
                <a:spcPts val="1200"/>
              </a:spcBef>
            </a:pPr>
            <a:r>
              <a:rPr sz="2000"/>
              <a:t>Johnson &amp; Johnson called about 10 million bottle of Tyno back in 2010.</a:t>
            </a:r>
            <a:endParaRPr sz="2000"/>
          </a:p>
          <a:p>
            <a:pPr lvl="0">
              <a:spcBef>
                <a:spcPts val="1200"/>
              </a:spcBef>
            </a:pPr>
            <a:r>
              <a:rPr sz="2000"/>
              <a:t>Such accident tarnishes their repute and makes their profit declined.</a:t>
            </a:r>
          </a:p>
        </p:txBody>
      </p:sp>
      <p:pic>
        <p:nvPicPr>
          <p:cNvPr id="1076" name="image76.jpg" descr="3152471"/>
          <p:cNvPicPr/>
          <p:nvPr/>
        </p:nvPicPr>
        <p:blipFill>
          <a:blip r:embed="rId3">
            <a:extLst/>
          </a:blip>
          <a:stretch>
            <a:fillRect/>
          </a:stretch>
        </p:blipFill>
        <p:spPr>
          <a:xfrm>
            <a:off x="3851275" y="3429000"/>
            <a:ext cx="2808289" cy="2147889"/>
          </a:xfrm>
          <a:prstGeom prst="rect">
            <a:avLst/>
          </a:prstGeom>
          <a:ln w="12700">
            <a:miter lim="400000"/>
          </a:ln>
        </p:spPr>
      </p:pic>
      <p:pic>
        <p:nvPicPr>
          <p:cNvPr id="1077" name="image68.gif" descr="Emote_like_coca_cola_by_MixedMilkChOcOlate"/>
          <p:cNvPicPr/>
          <p:nvPr/>
        </p:nvPicPr>
        <p:blipFill>
          <a:blip r:embed="rId4">
            <a:extLst/>
          </a:blip>
          <a:stretch>
            <a:fillRect/>
          </a:stretch>
        </p:blipFill>
        <p:spPr>
          <a:xfrm>
            <a:off x="8101013" y="4510087"/>
            <a:ext cx="1042988" cy="1042988"/>
          </a:xfrm>
          <a:prstGeom prst="rect">
            <a:avLst/>
          </a:prstGeom>
          <a:ln w="12700">
            <a:miter lim="400000"/>
          </a:ln>
        </p:spPr>
      </p:pic>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9" name="Shape 1079"/>
          <p:cNvSpPr/>
          <p:nvPr/>
        </p:nvSpPr>
        <p:spPr>
          <a:xfrm>
            <a:off x="7380288" y="-1"/>
            <a:ext cx="1763712" cy="5589590"/>
          </a:xfrm>
          <a:prstGeom prst="rect">
            <a:avLst/>
          </a:prstGeom>
          <a:solidFill>
            <a:srgbClr val="ADDA1D"/>
          </a:solidFill>
          <a:ln w="12700">
            <a:miter lim="400000"/>
          </a:ln>
        </p:spPr>
        <p:txBody>
          <a:bodyPr lIns="0" tIns="0" rIns="0" bIns="0" anchor="ctr"/>
          <a:lstStyle/>
          <a:p>
            <a:pPr lvl="0" algn="ctr">
              <a:defRPr>
                <a:solidFill>
                  <a:srgbClr val="FFFFFF"/>
                </a:solidFill>
              </a:defRPr>
            </a:pPr>
          </a:p>
        </p:txBody>
      </p:sp>
      <p:sp>
        <p:nvSpPr>
          <p:cNvPr id="1080" name="Shape 1080"/>
          <p:cNvSpPr/>
          <p:nvPr/>
        </p:nvSpPr>
        <p:spPr>
          <a:xfrm>
            <a:off x="-30163" y="5589587"/>
            <a:ext cx="7410451" cy="1268413"/>
          </a:xfrm>
          <a:prstGeom prst="rect">
            <a:avLst/>
          </a:prstGeom>
          <a:solidFill>
            <a:srgbClr val="5EA525"/>
          </a:solidFill>
          <a:ln w="12700">
            <a:miter lim="400000"/>
          </a:ln>
        </p:spPr>
        <p:txBody>
          <a:bodyPr lIns="0" tIns="0" rIns="0" bIns="0" anchor="ctr"/>
          <a:lstStyle/>
          <a:p>
            <a:pPr lvl="0" algn="ctr">
              <a:defRPr>
                <a:solidFill>
                  <a:srgbClr val="FFFFFF"/>
                </a:solidFill>
              </a:defRPr>
            </a:pPr>
          </a:p>
        </p:txBody>
      </p:sp>
      <p:sp>
        <p:nvSpPr>
          <p:cNvPr id="1081" name="Shape 1081"/>
          <p:cNvSpPr/>
          <p:nvPr/>
        </p:nvSpPr>
        <p:spPr>
          <a:xfrm>
            <a:off x="395288" y="188912"/>
            <a:ext cx="2195512"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Good Name</a:t>
            </a:r>
          </a:p>
        </p:txBody>
      </p:sp>
      <p:sp>
        <p:nvSpPr>
          <p:cNvPr id="1082" name="Shape 1082"/>
          <p:cNvSpPr/>
          <p:nvPr/>
        </p:nvSpPr>
        <p:spPr>
          <a:xfrm>
            <a:off x="179387" y="1052512"/>
            <a:ext cx="7235826" cy="28422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200"/>
              </a:spcBef>
            </a:pPr>
            <a:r>
              <a:rPr sz="2000"/>
              <a:t>A memorable name will help consumer to memory it.</a:t>
            </a:r>
            <a:endParaRPr sz="2000"/>
          </a:p>
          <a:p>
            <a:pPr lvl="0">
              <a:spcBef>
                <a:spcPts val="1000"/>
              </a:spcBef>
            </a:pPr>
            <a:endParaRPr sz="2000"/>
          </a:p>
          <a:p>
            <a:pPr lvl="0">
              <a:spcBef>
                <a:spcPts val="1200"/>
              </a:spcBef>
            </a:pPr>
            <a:r>
              <a:rPr sz="2000"/>
              <a:t>A cool name will promote the speed of transmission of the brand.</a:t>
            </a:r>
            <a:endParaRPr sz="2000"/>
          </a:p>
          <a:p>
            <a:pPr lvl="0">
              <a:spcBef>
                <a:spcPts val="1000"/>
              </a:spcBef>
            </a:pPr>
            <a:endParaRPr sz="2000"/>
          </a:p>
          <a:p>
            <a:pPr lvl="0">
              <a:spcBef>
                <a:spcPts val="1200"/>
              </a:spcBef>
            </a:pPr>
            <a:r>
              <a:rPr sz="2000"/>
              <a:t>We use Coca-Cola and Pocari Sweat</a:t>
            </a:r>
            <a:r>
              <a:rPr b="1" sz="2000"/>
              <a:t>（</a:t>
            </a:r>
            <a:r>
              <a:rPr sz="2000">
                <a:latin typeface="MS PGothic"/>
                <a:ea typeface="MS PGothic"/>
                <a:cs typeface="MS PGothic"/>
                <a:sym typeface="MS PGothic"/>
              </a:rPr>
              <a:t>ポカリスエット</a:t>
            </a:r>
            <a:r>
              <a:rPr b="1" sz="2000"/>
              <a:t>）</a:t>
            </a:r>
            <a:r>
              <a:rPr sz="2000"/>
              <a:t>as example</a:t>
            </a:r>
          </a:p>
        </p:txBody>
      </p:sp>
    </p:spTree>
  </p:cSld>
  <p:clrMapOvr>
    <a:masterClrMapping/>
  </p:clrMapOvr>
  <p:transitio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4" name="Shape 1084"/>
          <p:cNvSpPr/>
          <p:nvPr/>
        </p:nvSpPr>
        <p:spPr>
          <a:xfrm>
            <a:off x="-30163" y="-1"/>
            <a:ext cx="7410451" cy="5589590"/>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1085" name="Shape 1085"/>
          <p:cNvSpPr/>
          <p:nvPr/>
        </p:nvSpPr>
        <p:spPr>
          <a:xfrm>
            <a:off x="-28576" y="-1"/>
            <a:ext cx="1763715" cy="5589590"/>
          </a:xfrm>
          <a:prstGeom prst="rect">
            <a:avLst/>
          </a:prstGeom>
          <a:solidFill>
            <a:srgbClr val="C2DEF4"/>
          </a:solidFill>
          <a:ln w="12700">
            <a:miter lim="400000"/>
          </a:ln>
        </p:spPr>
        <p:txBody>
          <a:bodyPr lIns="0" tIns="0" rIns="0" bIns="0" anchor="ctr"/>
          <a:lstStyle/>
          <a:p>
            <a:pPr lvl="0" algn="ctr">
              <a:defRPr>
                <a:solidFill>
                  <a:srgbClr val="FFFFFF"/>
                </a:solidFill>
              </a:defRPr>
            </a:pPr>
          </a:p>
        </p:txBody>
      </p:sp>
      <p:sp>
        <p:nvSpPr>
          <p:cNvPr id="1086" name="Shape 1086"/>
          <p:cNvSpPr/>
          <p:nvPr/>
        </p:nvSpPr>
        <p:spPr>
          <a:xfrm>
            <a:off x="1733550" y="5589587"/>
            <a:ext cx="7410450" cy="1268413"/>
          </a:xfrm>
          <a:prstGeom prst="rect">
            <a:avLst/>
          </a:prstGeom>
          <a:solidFill>
            <a:srgbClr val="3F81CB"/>
          </a:solidFill>
          <a:ln w="12700">
            <a:miter lim="400000"/>
          </a:ln>
        </p:spPr>
        <p:txBody>
          <a:bodyPr lIns="0" tIns="0" rIns="0" bIns="0" anchor="ctr"/>
          <a:lstStyle/>
          <a:p>
            <a:pPr lvl="0" algn="ctr">
              <a:defRPr>
                <a:solidFill>
                  <a:srgbClr val="FFFFFF"/>
                </a:solidFill>
              </a:defRPr>
            </a:pPr>
          </a:p>
        </p:txBody>
      </p:sp>
      <p:sp>
        <p:nvSpPr>
          <p:cNvPr id="1087" name="Shape 1087"/>
          <p:cNvSpPr/>
          <p:nvPr/>
        </p:nvSpPr>
        <p:spPr>
          <a:xfrm>
            <a:off x="1763713" y="260350"/>
            <a:ext cx="1655762" cy="447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Coca-Cola</a:t>
            </a:r>
          </a:p>
        </p:txBody>
      </p:sp>
      <p:sp>
        <p:nvSpPr>
          <p:cNvPr id="1088" name="Shape 1088"/>
          <p:cNvSpPr/>
          <p:nvPr/>
        </p:nvSpPr>
        <p:spPr>
          <a:xfrm>
            <a:off x="1763713" y="1196975"/>
            <a:ext cx="7200901" cy="2288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200"/>
              </a:spcBef>
            </a:pPr>
            <a:r>
              <a:rPr sz="2000"/>
              <a:t>Coca-Cola can be memorized easily.</a:t>
            </a:r>
            <a:endParaRPr sz="2000"/>
          </a:p>
          <a:p>
            <a:pPr lvl="0">
              <a:spcBef>
                <a:spcPts val="1200"/>
              </a:spcBef>
            </a:pPr>
            <a:r>
              <a:rPr sz="2000"/>
              <a:t>In English, it’s called Coke.</a:t>
            </a:r>
            <a:endParaRPr sz="2000"/>
          </a:p>
          <a:p>
            <a:pPr lvl="0">
              <a:spcBef>
                <a:spcPts val="1200"/>
              </a:spcBef>
            </a:pPr>
            <a:r>
              <a:rPr sz="2000"/>
              <a:t>The first Chinese name of Coca-Cola is </a:t>
            </a:r>
            <a:r>
              <a:rPr sz="2000"/>
              <a:t>蝌蚪啃蜡</a:t>
            </a:r>
            <a:r>
              <a:rPr sz="2000"/>
              <a:t>.</a:t>
            </a:r>
            <a:endParaRPr sz="2000"/>
          </a:p>
          <a:p>
            <a:pPr lvl="0">
              <a:spcBef>
                <a:spcPts val="1200"/>
              </a:spcBef>
            </a:pPr>
            <a:r>
              <a:rPr sz="2000"/>
              <a:t>Only after changing its name in China,</a:t>
            </a:r>
            <a:endParaRPr sz="2000"/>
          </a:p>
          <a:p>
            <a:pPr lvl="0">
              <a:spcBef>
                <a:spcPts val="1200"/>
              </a:spcBef>
            </a:pPr>
            <a:r>
              <a:rPr sz="2000"/>
              <a:t>Coca-Cola becomes famous.</a:t>
            </a:r>
          </a:p>
        </p:txBody>
      </p:sp>
      <p:pic>
        <p:nvPicPr>
          <p:cNvPr id="1089" name="image77.jpg" descr="Coca_Cola_by_Frances23"/>
          <p:cNvPicPr/>
          <p:nvPr/>
        </p:nvPicPr>
        <p:blipFill>
          <a:blip r:embed="rId2">
            <a:extLst/>
          </a:blip>
          <a:stretch>
            <a:fillRect/>
          </a:stretch>
        </p:blipFill>
        <p:spPr>
          <a:xfrm>
            <a:off x="6300787" y="2565400"/>
            <a:ext cx="2243138" cy="3024189"/>
          </a:xfrm>
          <a:prstGeom prst="rect">
            <a:avLst/>
          </a:prstGeom>
          <a:ln w="12700">
            <a:miter lim="400000"/>
          </a:ln>
        </p:spPr>
      </p:pic>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1" name="Shape 1091"/>
          <p:cNvSpPr/>
          <p:nvPr/>
        </p:nvSpPr>
        <p:spPr>
          <a:xfrm>
            <a:off x="-30163" y="-1"/>
            <a:ext cx="7410451" cy="5589590"/>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1092" name="Shape 1092"/>
          <p:cNvSpPr/>
          <p:nvPr/>
        </p:nvSpPr>
        <p:spPr>
          <a:xfrm>
            <a:off x="7380288" y="-1"/>
            <a:ext cx="1763712" cy="5589590"/>
          </a:xfrm>
          <a:prstGeom prst="rect">
            <a:avLst/>
          </a:prstGeom>
          <a:solidFill>
            <a:srgbClr val="C2DEF4"/>
          </a:solidFill>
          <a:ln w="12700">
            <a:miter lim="400000"/>
          </a:ln>
        </p:spPr>
        <p:txBody>
          <a:bodyPr lIns="0" tIns="0" rIns="0" bIns="0" anchor="ctr"/>
          <a:lstStyle/>
          <a:p>
            <a:pPr lvl="0" algn="ctr">
              <a:defRPr>
                <a:solidFill>
                  <a:srgbClr val="FFFFFF"/>
                </a:solidFill>
              </a:defRPr>
            </a:pPr>
          </a:p>
        </p:txBody>
      </p:sp>
      <p:sp>
        <p:nvSpPr>
          <p:cNvPr id="1093" name="Shape 1093"/>
          <p:cNvSpPr/>
          <p:nvPr/>
        </p:nvSpPr>
        <p:spPr>
          <a:xfrm>
            <a:off x="-30163" y="5589587"/>
            <a:ext cx="7410451" cy="1268413"/>
          </a:xfrm>
          <a:prstGeom prst="rect">
            <a:avLst/>
          </a:prstGeom>
          <a:solidFill>
            <a:srgbClr val="3F81CB"/>
          </a:solidFill>
          <a:ln w="12700">
            <a:miter lim="400000"/>
          </a:ln>
        </p:spPr>
        <p:txBody>
          <a:bodyPr lIns="0" tIns="0" rIns="0" bIns="0" anchor="ctr"/>
          <a:lstStyle/>
          <a:p>
            <a:pPr lvl="0" algn="ctr">
              <a:defRPr>
                <a:solidFill>
                  <a:srgbClr val="FFFFFF"/>
                </a:solidFill>
              </a:defRPr>
            </a:pPr>
          </a:p>
        </p:txBody>
      </p:sp>
      <p:sp>
        <p:nvSpPr>
          <p:cNvPr id="1094" name="Shape 1094"/>
          <p:cNvSpPr/>
          <p:nvPr/>
        </p:nvSpPr>
        <p:spPr>
          <a:xfrm>
            <a:off x="7380288" y="5589587"/>
            <a:ext cx="1763712" cy="1268413"/>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1095" name="Shape 1095"/>
          <p:cNvSpPr/>
          <p:nvPr/>
        </p:nvSpPr>
        <p:spPr>
          <a:xfrm>
            <a:off x="250825" y="188912"/>
            <a:ext cx="5905500"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Pocari Sweat</a:t>
            </a:r>
          </a:p>
        </p:txBody>
      </p:sp>
      <p:sp>
        <p:nvSpPr>
          <p:cNvPr id="1096" name="Shape 1096"/>
          <p:cNvSpPr/>
          <p:nvPr/>
        </p:nvSpPr>
        <p:spPr>
          <a:xfrm>
            <a:off x="250825" y="765174"/>
            <a:ext cx="6769100" cy="240284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200"/>
              </a:spcBef>
            </a:pPr>
            <a:r>
              <a:rPr sz="2000"/>
              <a:t>Pocari Sweat is made by Otsuka Pharmaceutical Co</a:t>
            </a:r>
            <a:r>
              <a:rPr sz="2000">
                <a:latin typeface="MS PGothic"/>
                <a:ea typeface="MS PGothic"/>
                <a:cs typeface="MS PGothic"/>
                <a:sym typeface="MS PGothic"/>
              </a:rPr>
              <a:t>（大塚製薬）</a:t>
            </a:r>
            <a:r>
              <a:rPr sz="2000"/>
              <a:t>in Japan.</a:t>
            </a:r>
            <a:endParaRPr sz="2000"/>
          </a:p>
          <a:p>
            <a:pPr lvl="0">
              <a:spcBef>
                <a:spcPts val="1200"/>
              </a:spcBef>
            </a:pPr>
            <a:r>
              <a:rPr sz="2000"/>
              <a:t>It’s a famous beverage in Japan.</a:t>
            </a:r>
            <a:endParaRPr sz="2000"/>
          </a:p>
          <a:p>
            <a:pPr lvl="0">
              <a:spcBef>
                <a:spcPts val="1200"/>
              </a:spcBef>
            </a:pPr>
            <a:r>
              <a:rPr sz="2000"/>
              <a:t>It doesn’t gain success in China because of the length of its name. It needs more advertisement to make consumers memorize it. </a:t>
            </a:r>
          </a:p>
        </p:txBody>
      </p:sp>
      <p:pic>
        <p:nvPicPr>
          <p:cNvPr id="1097" name="image78.jpg" descr="pocarisweat"/>
          <p:cNvPicPr/>
          <p:nvPr/>
        </p:nvPicPr>
        <p:blipFill>
          <a:blip r:embed="rId2">
            <a:extLst/>
          </a:blip>
          <a:stretch>
            <a:fillRect/>
          </a:stretch>
        </p:blipFill>
        <p:spPr>
          <a:xfrm>
            <a:off x="611187" y="3429000"/>
            <a:ext cx="3457576" cy="2178050"/>
          </a:xfrm>
          <a:prstGeom prst="rect">
            <a:avLst/>
          </a:prstGeom>
          <a:ln w="12700">
            <a:miter lim="400000"/>
          </a:ln>
        </p:spPr>
      </p:pic>
      <p:pic>
        <p:nvPicPr>
          <p:cNvPr id="1098" name="image79.jpg" descr="2140233-1"/>
          <p:cNvPicPr/>
          <p:nvPr/>
        </p:nvPicPr>
        <p:blipFill>
          <a:blip r:embed="rId3">
            <a:extLst/>
          </a:blip>
          <a:stretch>
            <a:fillRect/>
          </a:stretch>
        </p:blipFill>
        <p:spPr>
          <a:xfrm>
            <a:off x="4067175" y="3068638"/>
            <a:ext cx="2520950" cy="2520951"/>
          </a:xfrm>
          <a:prstGeom prst="rect">
            <a:avLst/>
          </a:prstGeom>
          <a:ln w="12700">
            <a:miter lim="400000"/>
          </a:ln>
        </p:spPr>
      </p:pic>
      <p:pic>
        <p:nvPicPr>
          <p:cNvPr id="1099" name="image68.gif" descr="Emote_like_coca_cola_by_MixedMilkChOcOlate"/>
          <p:cNvPicPr/>
          <p:nvPr/>
        </p:nvPicPr>
        <p:blipFill>
          <a:blip r:embed="rId4">
            <a:extLst/>
          </a:blip>
          <a:stretch>
            <a:fillRect/>
          </a:stretch>
        </p:blipFill>
        <p:spPr>
          <a:xfrm>
            <a:off x="6443662" y="4651375"/>
            <a:ext cx="938213" cy="938213"/>
          </a:xfrm>
          <a:prstGeom prst="rect">
            <a:avLst/>
          </a:prstGeom>
          <a:ln w="12700">
            <a:miter lim="400000"/>
          </a:ln>
        </p:spPr>
      </p:pic>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1" name="Shape 1101"/>
          <p:cNvSpPr/>
          <p:nvPr/>
        </p:nvSpPr>
        <p:spPr>
          <a:xfrm>
            <a:off x="-30163" y="-1"/>
            <a:ext cx="7410451" cy="5589590"/>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1102" name="Shape 1102"/>
          <p:cNvSpPr/>
          <p:nvPr/>
        </p:nvSpPr>
        <p:spPr>
          <a:xfrm>
            <a:off x="-28576" y="-1"/>
            <a:ext cx="1763715" cy="5589590"/>
          </a:xfrm>
          <a:prstGeom prst="rect">
            <a:avLst/>
          </a:prstGeom>
          <a:solidFill>
            <a:srgbClr val="F89C0D"/>
          </a:solidFill>
          <a:ln w="12700">
            <a:miter lim="400000"/>
          </a:ln>
        </p:spPr>
        <p:txBody>
          <a:bodyPr lIns="0" tIns="0" rIns="0" bIns="0" anchor="ctr"/>
          <a:lstStyle/>
          <a:p>
            <a:pPr lvl="0" algn="ctr">
              <a:defRPr>
                <a:solidFill>
                  <a:srgbClr val="FFFFFF"/>
                </a:solidFill>
              </a:defRPr>
            </a:pPr>
          </a:p>
        </p:txBody>
      </p:sp>
      <p:sp>
        <p:nvSpPr>
          <p:cNvPr id="1103" name="Shape 1103"/>
          <p:cNvSpPr/>
          <p:nvPr/>
        </p:nvSpPr>
        <p:spPr>
          <a:xfrm>
            <a:off x="1733550" y="5589587"/>
            <a:ext cx="7410450" cy="1268413"/>
          </a:xfrm>
          <a:prstGeom prst="rect">
            <a:avLst/>
          </a:prstGeom>
          <a:solidFill>
            <a:srgbClr val="F56617"/>
          </a:solidFill>
          <a:ln w="12700">
            <a:miter lim="400000"/>
          </a:ln>
        </p:spPr>
        <p:txBody>
          <a:bodyPr lIns="0" tIns="0" rIns="0" bIns="0" anchor="ctr"/>
          <a:lstStyle/>
          <a:p>
            <a:pPr lvl="0" algn="ctr">
              <a:defRPr>
                <a:solidFill>
                  <a:srgbClr val="FFFFFF"/>
                </a:solidFill>
              </a:defRPr>
            </a:pPr>
          </a:p>
        </p:txBody>
      </p:sp>
      <p:sp>
        <p:nvSpPr>
          <p:cNvPr id="1104" name="Shape 1104"/>
          <p:cNvSpPr/>
          <p:nvPr/>
        </p:nvSpPr>
        <p:spPr>
          <a:xfrm>
            <a:off x="1835150" y="260350"/>
            <a:ext cx="5400675" cy="447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Propaganda</a:t>
            </a:r>
          </a:p>
        </p:txBody>
      </p:sp>
      <p:sp>
        <p:nvSpPr>
          <p:cNvPr id="1105" name="Shape 1105"/>
          <p:cNvSpPr/>
          <p:nvPr/>
        </p:nvSpPr>
        <p:spPr>
          <a:xfrm>
            <a:off x="1908175" y="1052512"/>
            <a:ext cx="6911975" cy="35890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200"/>
              </a:spcBef>
            </a:pPr>
            <a:r>
              <a:rPr sz="2000"/>
              <a:t>Propaganda is the most fateful factor.</a:t>
            </a:r>
            <a:endParaRPr sz="2000"/>
          </a:p>
          <a:p>
            <a:pPr lvl="0">
              <a:spcBef>
                <a:spcPts val="1000"/>
              </a:spcBef>
            </a:pPr>
            <a:endParaRPr sz="2000"/>
          </a:p>
          <a:p>
            <a:pPr lvl="0">
              <a:spcBef>
                <a:spcPts val="1200"/>
              </a:spcBef>
            </a:pPr>
            <a:r>
              <a:rPr sz="2000"/>
              <a:t>Propaganda contains advertisement and display and public relation.</a:t>
            </a:r>
            <a:endParaRPr sz="2000"/>
          </a:p>
          <a:p>
            <a:pPr lvl="0">
              <a:spcBef>
                <a:spcPts val="1000"/>
              </a:spcBef>
            </a:pPr>
            <a:endParaRPr sz="2000"/>
          </a:p>
          <a:p>
            <a:pPr lvl="0">
              <a:spcBef>
                <a:spcPts val="1200"/>
              </a:spcBef>
            </a:pPr>
            <a:r>
              <a:rPr sz="2000"/>
              <a:t>A house-holding brand can’t keep famous only by propaganda.</a:t>
            </a:r>
            <a:endParaRPr sz="2000"/>
          </a:p>
          <a:p>
            <a:pPr lvl="0">
              <a:spcBef>
                <a:spcPts val="1000"/>
              </a:spcBef>
            </a:pPr>
            <a:endParaRPr sz="2000"/>
          </a:p>
          <a:p>
            <a:pPr lvl="0">
              <a:spcBef>
                <a:spcPts val="1200"/>
              </a:spcBef>
            </a:pPr>
            <a:r>
              <a:rPr sz="2000"/>
              <a:t>A brand even can’t be famous without good propaganda. </a:t>
            </a:r>
          </a:p>
        </p:txBody>
      </p:sp>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7" name="Shape 1107"/>
          <p:cNvSpPr/>
          <p:nvPr/>
        </p:nvSpPr>
        <p:spPr>
          <a:xfrm>
            <a:off x="-30163" y="5589587"/>
            <a:ext cx="7410451" cy="1268413"/>
          </a:xfrm>
          <a:prstGeom prst="rect">
            <a:avLst/>
          </a:prstGeom>
          <a:solidFill>
            <a:srgbClr val="F56617"/>
          </a:solidFill>
          <a:ln w="12700">
            <a:miter lim="400000"/>
          </a:ln>
        </p:spPr>
        <p:txBody>
          <a:bodyPr lIns="0" tIns="0" rIns="0" bIns="0" anchor="ctr"/>
          <a:lstStyle/>
          <a:p>
            <a:pPr lvl="0" algn="ctr">
              <a:defRPr>
                <a:solidFill>
                  <a:srgbClr val="FFFFFF"/>
                </a:solidFill>
              </a:defRPr>
            </a:pPr>
          </a:p>
        </p:txBody>
      </p:sp>
      <p:sp>
        <p:nvSpPr>
          <p:cNvPr id="1108" name="Shape 1108"/>
          <p:cNvSpPr/>
          <p:nvPr/>
        </p:nvSpPr>
        <p:spPr>
          <a:xfrm>
            <a:off x="-30163" y="-1"/>
            <a:ext cx="7410451" cy="5589590"/>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1109" name="Shape 1109"/>
          <p:cNvSpPr/>
          <p:nvPr/>
        </p:nvSpPr>
        <p:spPr>
          <a:xfrm>
            <a:off x="7380288" y="-1"/>
            <a:ext cx="1763712" cy="5589590"/>
          </a:xfrm>
          <a:prstGeom prst="rect">
            <a:avLst/>
          </a:prstGeom>
          <a:solidFill>
            <a:srgbClr val="F89C0D"/>
          </a:solidFill>
          <a:ln w="12700">
            <a:miter lim="400000"/>
          </a:ln>
        </p:spPr>
        <p:txBody>
          <a:bodyPr lIns="0" tIns="0" rIns="0" bIns="0" anchor="ctr"/>
          <a:lstStyle/>
          <a:p>
            <a:pPr lvl="0" algn="ctr">
              <a:defRPr>
                <a:solidFill>
                  <a:srgbClr val="FFFFFF"/>
                </a:solidFill>
              </a:defRPr>
            </a:pPr>
          </a:p>
        </p:txBody>
      </p:sp>
      <p:sp>
        <p:nvSpPr>
          <p:cNvPr id="1110" name="Shape 1110"/>
          <p:cNvSpPr/>
          <p:nvPr/>
        </p:nvSpPr>
        <p:spPr>
          <a:xfrm>
            <a:off x="7380288" y="5589587"/>
            <a:ext cx="1763712" cy="1268413"/>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1111" name="Shape 1111"/>
          <p:cNvSpPr/>
          <p:nvPr/>
        </p:nvSpPr>
        <p:spPr>
          <a:xfrm>
            <a:off x="-1" y="188912"/>
            <a:ext cx="1763715"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Coca-Cola</a:t>
            </a:r>
          </a:p>
        </p:txBody>
      </p:sp>
      <p:sp>
        <p:nvSpPr>
          <p:cNvPr id="1112" name="Shape 1112"/>
          <p:cNvSpPr/>
          <p:nvPr/>
        </p:nvSpPr>
        <p:spPr>
          <a:xfrm>
            <a:off x="0" y="765175"/>
            <a:ext cx="7235825" cy="1856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200"/>
              </a:spcBef>
            </a:pPr>
            <a:r>
              <a:rPr sz="2000"/>
              <a:t>Coca-Cola spends a great amount of money in TV advertisement.</a:t>
            </a:r>
            <a:endParaRPr sz="2000"/>
          </a:p>
          <a:p>
            <a:pPr lvl="0">
              <a:spcBef>
                <a:spcPts val="1200"/>
              </a:spcBef>
            </a:pPr>
            <a:r>
              <a:rPr sz="2000"/>
              <a:t>Coca-Cola also spends a lot of money to keep good relationship with their agency </a:t>
            </a:r>
            <a:endParaRPr sz="2000"/>
          </a:p>
          <a:p>
            <a:pPr lvl="0">
              <a:spcBef>
                <a:spcPts val="1200"/>
              </a:spcBef>
            </a:pPr>
            <a:r>
              <a:rPr sz="2000"/>
              <a:t>Coca-Cola designs creative poster in net to attract the young</a:t>
            </a:r>
          </a:p>
        </p:txBody>
      </p:sp>
      <p:pic>
        <p:nvPicPr>
          <p:cNvPr id="1113" name="image80.jpg" descr="you_will_do_everything_____by_leox90-d37rhy0"/>
          <p:cNvPicPr/>
          <p:nvPr/>
        </p:nvPicPr>
        <p:blipFill>
          <a:blip r:embed="rId2">
            <a:extLst/>
          </a:blip>
          <a:stretch>
            <a:fillRect/>
          </a:stretch>
        </p:blipFill>
        <p:spPr>
          <a:xfrm>
            <a:off x="219496" y="2673350"/>
            <a:ext cx="2532065" cy="3673475"/>
          </a:xfrm>
          <a:prstGeom prst="rect">
            <a:avLst/>
          </a:prstGeom>
          <a:ln w="12700">
            <a:miter lim="400000"/>
          </a:ln>
        </p:spPr>
      </p:pic>
      <p:pic>
        <p:nvPicPr>
          <p:cNvPr id="1114" name="image81.jpg" descr="coca_cola_by_ry_spirit-d41diwa"/>
          <p:cNvPicPr/>
          <p:nvPr/>
        </p:nvPicPr>
        <p:blipFill>
          <a:blip r:embed="rId3">
            <a:extLst/>
          </a:blip>
          <a:stretch>
            <a:fillRect/>
          </a:stretch>
        </p:blipFill>
        <p:spPr>
          <a:xfrm>
            <a:off x="4626135" y="2746375"/>
            <a:ext cx="2544762" cy="3600450"/>
          </a:xfrm>
          <a:prstGeom prst="rect">
            <a:avLst/>
          </a:prstGeom>
          <a:ln w="12700">
            <a:miter lim="400000"/>
          </a:ln>
        </p:spPr>
      </p:pic>
      <p:sp>
        <p:nvSpPr>
          <p:cNvPr id="1115" name="Shape 1115"/>
          <p:cNvSpPr/>
          <p:nvPr/>
        </p:nvSpPr>
        <p:spPr>
          <a:xfrm>
            <a:off x="2751559" y="3068959"/>
            <a:ext cx="1584326" cy="38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sz="2000"/>
            </a:lvl1pPr>
          </a:lstStyle>
          <a:p>
            <a:pPr lvl="0">
              <a:defRPr sz="1800"/>
            </a:pPr>
            <a:r>
              <a:rPr sz="2000"/>
              <a:t>America</a:t>
            </a:r>
          </a:p>
        </p:txBody>
      </p:sp>
      <p:sp>
        <p:nvSpPr>
          <p:cNvPr id="1116" name="Shape 1116"/>
          <p:cNvSpPr/>
          <p:nvPr/>
        </p:nvSpPr>
        <p:spPr>
          <a:xfrm>
            <a:off x="3348037" y="4859656"/>
            <a:ext cx="1150938" cy="38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sz="2000"/>
            </a:lvl1pPr>
          </a:lstStyle>
          <a:p>
            <a:pPr lvl="0">
              <a:defRPr sz="1800"/>
            </a:pPr>
            <a:r>
              <a:rPr sz="2000"/>
              <a:t>Vietnam</a:t>
            </a:r>
          </a:p>
        </p:txBody>
      </p:sp>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8" name="Shape 1118"/>
          <p:cNvSpPr/>
          <p:nvPr/>
        </p:nvSpPr>
        <p:spPr>
          <a:xfrm>
            <a:off x="-30163" y="-1"/>
            <a:ext cx="7410451" cy="5589590"/>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1119" name="Shape 1119"/>
          <p:cNvSpPr/>
          <p:nvPr/>
        </p:nvSpPr>
        <p:spPr>
          <a:xfrm>
            <a:off x="-28576" y="-1"/>
            <a:ext cx="1763715" cy="5589590"/>
          </a:xfrm>
          <a:prstGeom prst="rect">
            <a:avLst/>
          </a:prstGeom>
          <a:solidFill>
            <a:srgbClr val="F89C0D"/>
          </a:solidFill>
          <a:ln w="12700">
            <a:miter lim="400000"/>
          </a:ln>
        </p:spPr>
        <p:txBody>
          <a:bodyPr lIns="0" tIns="0" rIns="0" bIns="0" anchor="ctr"/>
          <a:lstStyle/>
          <a:p>
            <a:pPr lvl="0" algn="ctr">
              <a:defRPr>
                <a:solidFill>
                  <a:srgbClr val="FFFFFF"/>
                </a:solidFill>
              </a:defRPr>
            </a:pPr>
          </a:p>
        </p:txBody>
      </p:sp>
      <p:sp>
        <p:nvSpPr>
          <p:cNvPr id="1120" name="Shape 1120"/>
          <p:cNvSpPr/>
          <p:nvPr/>
        </p:nvSpPr>
        <p:spPr>
          <a:xfrm>
            <a:off x="1733550" y="5589587"/>
            <a:ext cx="7410450" cy="1268413"/>
          </a:xfrm>
          <a:prstGeom prst="rect">
            <a:avLst/>
          </a:prstGeom>
          <a:solidFill>
            <a:srgbClr val="F56617"/>
          </a:solidFill>
          <a:ln w="12700">
            <a:miter lim="400000"/>
          </a:ln>
        </p:spPr>
        <p:txBody>
          <a:bodyPr lIns="0" tIns="0" rIns="0" bIns="0" anchor="ctr"/>
          <a:lstStyle/>
          <a:p>
            <a:pPr lvl="0" algn="ctr">
              <a:defRPr>
                <a:solidFill>
                  <a:srgbClr val="FFFFFF"/>
                </a:solidFill>
              </a:defRPr>
            </a:pPr>
          </a:p>
        </p:txBody>
      </p:sp>
      <p:sp>
        <p:nvSpPr>
          <p:cNvPr id="1121" name="Shape 1121"/>
          <p:cNvSpPr/>
          <p:nvPr/>
        </p:nvSpPr>
        <p:spPr>
          <a:xfrm>
            <a:off x="1763713" y="476249"/>
            <a:ext cx="7129462" cy="22047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600"/>
              </a:spcBef>
            </a:pPr>
            <a:r>
              <a:rPr sz="2800"/>
              <a:t>Propaganda is very very significant.</a:t>
            </a:r>
            <a:endParaRPr sz="2800"/>
          </a:p>
          <a:p>
            <a:pPr lvl="0">
              <a:spcBef>
                <a:spcPts val="1000"/>
              </a:spcBef>
            </a:pPr>
            <a:endParaRPr sz="2800"/>
          </a:p>
          <a:p>
            <a:pPr lvl="0">
              <a:spcBef>
                <a:spcPts val="1000"/>
              </a:spcBef>
            </a:pPr>
            <a:endParaRPr sz="2800"/>
          </a:p>
          <a:p>
            <a:pPr lvl="0">
              <a:spcBef>
                <a:spcPts val="1600"/>
              </a:spcBef>
            </a:pPr>
            <a:r>
              <a:rPr sz="2800"/>
              <a:t>No company can be famous without that.</a:t>
            </a:r>
          </a:p>
        </p:txBody>
      </p:sp>
      <p:pic>
        <p:nvPicPr>
          <p:cNvPr id="1122" name="image82.jpg" descr="Coca_Cola_or_Pepsi__by_Felix_KoT"/>
          <p:cNvPicPr/>
          <p:nvPr/>
        </p:nvPicPr>
        <p:blipFill>
          <a:blip r:embed="rId2">
            <a:extLst/>
          </a:blip>
          <a:stretch>
            <a:fillRect/>
          </a:stretch>
        </p:blipFill>
        <p:spPr>
          <a:xfrm>
            <a:off x="1835150" y="3141663"/>
            <a:ext cx="6302375" cy="2401887"/>
          </a:xfrm>
          <a:prstGeom prst="rect">
            <a:avLst/>
          </a:prstGeom>
          <a:ln w="12700">
            <a:miter lim="400000"/>
          </a:ln>
        </p:spPr>
      </p:pic>
      <p:pic>
        <p:nvPicPr>
          <p:cNvPr id="1123" name="image68.gif" descr="Emote_like_coca_cola_by_MixedMilkChOcOlate"/>
          <p:cNvPicPr/>
          <p:nvPr/>
        </p:nvPicPr>
        <p:blipFill>
          <a:blip r:embed="rId3">
            <a:extLst/>
          </a:blip>
          <a:stretch>
            <a:fillRect/>
          </a:stretch>
        </p:blipFill>
        <p:spPr>
          <a:xfrm>
            <a:off x="8172450" y="4581525"/>
            <a:ext cx="971550" cy="971550"/>
          </a:xfrm>
          <a:prstGeom prst="rect">
            <a:avLst/>
          </a:prstGeom>
          <a:ln w="12700">
            <a:miter lim="400000"/>
          </a:ln>
        </p:spPr>
      </p:pic>
    </p:spTree>
  </p:cSld>
  <p:clrMapOvr>
    <a:masterClrMapping/>
  </p:clrMapOvr>
  <p:transitio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5" name="Shape 1125"/>
          <p:cNvSpPr/>
          <p:nvPr/>
        </p:nvSpPr>
        <p:spPr>
          <a:xfrm>
            <a:off x="-30163" y="-1"/>
            <a:ext cx="7410451" cy="5589590"/>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1126" name="Shape 1126"/>
          <p:cNvSpPr/>
          <p:nvPr/>
        </p:nvSpPr>
        <p:spPr>
          <a:xfrm>
            <a:off x="7380288" y="-1"/>
            <a:ext cx="1763712" cy="5589590"/>
          </a:xfrm>
          <a:prstGeom prst="rect">
            <a:avLst/>
          </a:prstGeom>
          <a:solidFill>
            <a:srgbClr val="F89C0D"/>
          </a:solidFill>
          <a:ln w="12700">
            <a:miter lim="400000"/>
          </a:ln>
        </p:spPr>
        <p:txBody>
          <a:bodyPr lIns="0" tIns="0" rIns="0" bIns="0" anchor="ctr"/>
          <a:lstStyle/>
          <a:p>
            <a:pPr lvl="0" algn="ctr">
              <a:defRPr>
                <a:solidFill>
                  <a:srgbClr val="FFFFFF"/>
                </a:solidFill>
              </a:defRPr>
            </a:pPr>
          </a:p>
        </p:txBody>
      </p:sp>
      <p:sp>
        <p:nvSpPr>
          <p:cNvPr id="1127" name="Shape 1127"/>
          <p:cNvSpPr/>
          <p:nvPr/>
        </p:nvSpPr>
        <p:spPr>
          <a:xfrm>
            <a:off x="-30163" y="5589587"/>
            <a:ext cx="7410451" cy="1268413"/>
          </a:xfrm>
          <a:prstGeom prst="rect">
            <a:avLst/>
          </a:prstGeom>
          <a:solidFill>
            <a:srgbClr val="F56617"/>
          </a:solidFill>
          <a:ln w="12700">
            <a:miter lim="400000"/>
          </a:ln>
        </p:spPr>
        <p:txBody>
          <a:bodyPr lIns="0" tIns="0" rIns="0" bIns="0" anchor="ctr"/>
          <a:lstStyle/>
          <a:p>
            <a:pPr lvl="0" algn="ctr">
              <a:defRPr>
                <a:solidFill>
                  <a:srgbClr val="FFFFFF"/>
                </a:solidFill>
              </a:defRPr>
            </a:pPr>
          </a:p>
        </p:txBody>
      </p:sp>
      <p:sp>
        <p:nvSpPr>
          <p:cNvPr id="1128" name="Shape 1128"/>
          <p:cNvSpPr/>
          <p:nvPr/>
        </p:nvSpPr>
        <p:spPr>
          <a:xfrm>
            <a:off x="7380288" y="5589587"/>
            <a:ext cx="1763712" cy="1268413"/>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1129" name="Shape 1129"/>
          <p:cNvSpPr/>
          <p:nvPr/>
        </p:nvSpPr>
        <p:spPr>
          <a:xfrm>
            <a:off x="179387" y="333375"/>
            <a:ext cx="5472114" cy="447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Crisis Public Relation</a:t>
            </a:r>
          </a:p>
        </p:txBody>
      </p:sp>
      <p:sp>
        <p:nvSpPr>
          <p:cNvPr id="1130" name="Shape 1130"/>
          <p:cNvSpPr/>
          <p:nvPr/>
        </p:nvSpPr>
        <p:spPr>
          <a:xfrm>
            <a:off x="250825" y="1052512"/>
            <a:ext cx="6985000" cy="330360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200"/>
              </a:spcBef>
            </a:pPr>
            <a:r>
              <a:rPr sz="2000">
                <a:latin typeface="Times New Roman"/>
                <a:ea typeface="Times New Roman"/>
                <a:cs typeface="Times New Roman"/>
                <a:sym typeface="Times New Roman"/>
              </a:rPr>
              <a:t>Crisis public relation is very important to a brand that falls into swamp.</a:t>
            </a:r>
            <a:endParaRPr sz="2000">
              <a:latin typeface="Times New Roman"/>
              <a:ea typeface="Times New Roman"/>
              <a:cs typeface="Times New Roman"/>
              <a:sym typeface="Times New Roman"/>
            </a:endParaRPr>
          </a:p>
          <a:p>
            <a:pPr lvl="0">
              <a:spcBef>
                <a:spcPts val="1000"/>
              </a:spcBef>
            </a:pPr>
            <a:endParaRPr>
              <a:latin typeface="Times New Roman"/>
              <a:ea typeface="Times New Roman"/>
              <a:cs typeface="Times New Roman"/>
              <a:sym typeface="Times New Roman"/>
            </a:endParaRPr>
          </a:p>
          <a:p>
            <a:pPr lvl="0">
              <a:spcBef>
                <a:spcPts val="1200"/>
              </a:spcBef>
            </a:pPr>
            <a:r>
              <a:rPr sz="2000">
                <a:latin typeface="Times New Roman"/>
                <a:ea typeface="Times New Roman"/>
                <a:cs typeface="Times New Roman"/>
                <a:sym typeface="Times New Roman"/>
              </a:rPr>
              <a:t>Failing crisis public relation always ruins a brand.</a:t>
            </a:r>
            <a:endParaRPr sz="2000">
              <a:latin typeface="Times New Roman"/>
              <a:ea typeface="Times New Roman"/>
              <a:cs typeface="Times New Roman"/>
              <a:sym typeface="Times New Roman"/>
            </a:endParaRPr>
          </a:p>
          <a:p>
            <a:pPr lvl="0">
              <a:spcBef>
                <a:spcPts val="1000"/>
              </a:spcBef>
            </a:pPr>
            <a:endParaRPr sz="2000">
              <a:latin typeface="Times New Roman"/>
              <a:ea typeface="Times New Roman"/>
              <a:cs typeface="Times New Roman"/>
              <a:sym typeface="Times New Roman"/>
            </a:endParaRPr>
          </a:p>
          <a:p>
            <a:pPr lvl="0">
              <a:spcBef>
                <a:spcPts val="1200"/>
              </a:spcBef>
            </a:pPr>
            <a:r>
              <a:rPr sz="2000">
                <a:latin typeface="Times New Roman"/>
                <a:ea typeface="Times New Roman"/>
                <a:cs typeface="Times New Roman"/>
                <a:sym typeface="Times New Roman"/>
              </a:rPr>
              <a:t>Wonderful crisis public relation can turn crime to virtue.</a:t>
            </a:r>
            <a:endParaRPr sz="2000">
              <a:latin typeface="Times New Roman"/>
              <a:ea typeface="Times New Roman"/>
              <a:cs typeface="Times New Roman"/>
              <a:sym typeface="Times New Roman"/>
            </a:endParaRPr>
          </a:p>
          <a:p>
            <a:pPr lvl="0">
              <a:spcBef>
                <a:spcPts val="1000"/>
              </a:spcBef>
            </a:pPr>
            <a:endParaRPr sz="2000">
              <a:latin typeface="Times New Roman"/>
              <a:ea typeface="Times New Roman"/>
              <a:cs typeface="Times New Roman"/>
              <a:sym typeface="Times New Roman"/>
            </a:endParaRPr>
          </a:p>
          <a:p>
            <a:pPr lvl="0">
              <a:spcBef>
                <a:spcPts val="1200"/>
              </a:spcBef>
            </a:pPr>
            <a:r>
              <a:rPr sz="2000">
                <a:latin typeface="Times New Roman"/>
                <a:ea typeface="Times New Roman"/>
                <a:cs typeface="Times New Roman"/>
                <a:sym typeface="Times New Roman"/>
              </a:rPr>
              <a:t>We use Coca-Cola and Yukijirusi </a:t>
            </a:r>
            <a:r>
              <a:rPr sz="2000">
                <a:latin typeface="Times New Roman Bold"/>
                <a:ea typeface="Times New Roman Bold"/>
                <a:cs typeface="Times New Roman Bold"/>
                <a:sym typeface="Times New Roman Bold"/>
              </a:rPr>
              <a:t>(</a:t>
            </a:r>
            <a:r>
              <a:rPr sz="2000">
                <a:latin typeface="华文宋体"/>
                <a:ea typeface="华文宋体"/>
                <a:cs typeface="华文宋体"/>
                <a:sym typeface="华文宋体"/>
              </a:rPr>
              <a:t>雪印</a:t>
            </a:r>
            <a:r>
              <a:rPr sz="2000">
                <a:latin typeface="Times New Roman Bold"/>
                <a:ea typeface="Times New Roman Bold"/>
                <a:cs typeface="Times New Roman Bold"/>
                <a:sym typeface="Times New Roman Bold"/>
              </a:rPr>
              <a:t>) </a:t>
            </a:r>
            <a:r>
              <a:rPr sz="2000">
                <a:latin typeface="Times New Roman"/>
                <a:ea typeface="Times New Roman"/>
                <a:cs typeface="Times New Roman"/>
                <a:sym typeface="Times New Roman"/>
              </a:rPr>
              <a:t>Dairy</a:t>
            </a:r>
            <a:r>
              <a:rPr sz="2000">
                <a:latin typeface="Times New Roman Bold"/>
                <a:ea typeface="Times New Roman Bold"/>
                <a:cs typeface="Times New Roman Bold"/>
                <a:sym typeface="Times New Roman Bold"/>
              </a:rPr>
              <a:t> </a:t>
            </a:r>
            <a:r>
              <a:rPr sz="2000">
                <a:latin typeface="Times New Roman"/>
                <a:ea typeface="Times New Roman"/>
                <a:cs typeface="Times New Roman"/>
                <a:sym typeface="Times New Roman"/>
              </a:rPr>
              <a:t>as example.</a:t>
            </a:r>
          </a:p>
        </p:txBody>
      </p:sp>
    </p:spTree>
  </p:cSld>
  <p:clrMapOvr>
    <a:masterClrMapping/>
  </p:clrMapOvr>
  <p:transitio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2" name="Shape 1132"/>
          <p:cNvSpPr/>
          <p:nvPr/>
        </p:nvSpPr>
        <p:spPr>
          <a:xfrm>
            <a:off x="-30163" y="-1"/>
            <a:ext cx="7410451" cy="5589590"/>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1133" name="Shape 1133"/>
          <p:cNvSpPr/>
          <p:nvPr/>
        </p:nvSpPr>
        <p:spPr>
          <a:xfrm>
            <a:off x="-28576" y="-1"/>
            <a:ext cx="1763715" cy="5589590"/>
          </a:xfrm>
          <a:prstGeom prst="rect">
            <a:avLst/>
          </a:prstGeom>
          <a:solidFill>
            <a:srgbClr val="C2DEF4"/>
          </a:solidFill>
          <a:ln w="12700">
            <a:miter lim="400000"/>
          </a:ln>
        </p:spPr>
        <p:txBody>
          <a:bodyPr lIns="0" tIns="0" rIns="0" bIns="0" anchor="ctr"/>
          <a:lstStyle/>
          <a:p>
            <a:pPr lvl="0" algn="ctr">
              <a:defRPr>
                <a:solidFill>
                  <a:srgbClr val="FFFFFF"/>
                </a:solidFill>
              </a:defRPr>
            </a:pPr>
          </a:p>
        </p:txBody>
      </p:sp>
      <p:sp>
        <p:nvSpPr>
          <p:cNvPr id="1134" name="Shape 1134"/>
          <p:cNvSpPr/>
          <p:nvPr/>
        </p:nvSpPr>
        <p:spPr>
          <a:xfrm>
            <a:off x="1733550" y="5589587"/>
            <a:ext cx="7410450" cy="1268413"/>
          </a:xfrm>
          <a:prstGeom prst="rect">
            <a:avLst/>
          </a:prstGeom>
          <a:solidFill>
            <a:srgbClr val="3F81CB"/>
          </a:solidFill>
          <a:ln w="12700">
            <a:miter lim="400000"/>
          </a:ln>
        </p:spPr>
        <p:txBody>
          <a:bodyPr lIns="0" tIns="0" rIns="0" bIns="0" anchor="ctr"/>
          <a:lstStyle/>
          <a:p>
            <a:pPr lvl="0" algn="ctr">
              <a:defRPr>
                <a:solidFill>
                  <a:srgbClr val="FFFFFF"/>
                </a:solidFill>
              </a:defRPr>
            </a:pPr>
          </a:p>
        </p:txBody>
      </p:sp>
      <p:sp>
        <p:nvSpPr>
          <p:cNvPr id="1135" name="Shape 1135"/>
          <p:cNvSpPr/>
          <p:nvPr/>
        </p:nvSpPr>
        <p:spPr>
          <a:xfrm>
            <a:off x="1763713" y="0"/>
            <a:ext cx="4103688"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atin typeface="Times New Roman"/>
                <a:ea typeface="Times New Roman"/>
                <a:cs typeface="Times New Roman"/>
                <a:sym typeface="Times New Roman"/>
              </a:defRPr>
            </a:lvl1pPr>
          </a:lstStyle>
          <a:p>
            <a:pPr lvl="0">
              <a:defRPr sz="1800"/>
            </a:pPr>
            <a:r>
              <a:rPr sz="2400"/>
              <a:t>Coca-Cola</a:t>
            </a:r>
          </a:p>
        </p:txBody>
      </p:sp>
      <p:sp>
        <p:nvSpPr>
          <p:cNvPr id="1136" name="Shape 1136"/>
          <p:cNvSpPr/>
          <p:nvPr/>
        </p:nvSpPr>
        <p:spPr>
          <a:xfrm>
            <a:off x="1763713" y="476250"/>
            <a:ext cx="7129462" cy="258255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200"/>
              </a:spcBef>
            </a:pPr>
            <a:r>
              <a:rPr sz="2000">
                <a:latin typeface="Times New Roman"/>
                <a:ea typeface="Times New Roman"/>
                <a:cs typeface="Times New Roman"/>
                <a:sym typeface="Times New Roman"/>
              </a:rPr>
              <a:t>June,1999, Coca-Cola fell into a scandal of food poisoning in Belgium. The government of Belgium banned Coca-Cola.</a:t>
            </a:r>
            <a:endParaRPr sz="2000">
              <a:latin typeface="Times New Roman"/>
              <a:ea typeface="Times New Roman"/>
              <a:cs typeface="Times New Roman"/>
              <a:sym typeface="Times New Roman"/>
            </a:endParaRPr>
          </a:p>
          <a:p>
            <a:pPr lvl="0">
              <a:spcBef>
                <a:spcPts val="1200"/>
              </a:spcBef>
            </a:pPr>
            <a:r>
              <a:rPr sz="2000">
                <a:latin typeface="Times New Roman"/>
                <a:ea typeface="Times New Roman"/>
                <a:cs typeface="Times New Roman"/>
                <a:sym typeface="Times New Roman"/>
              </a:rPr>
              <a:t>Iswell (the CEO of Coca-Cola) went to Belgium soon to offer an explanation and apologize to the public.</a:t>
            </a:r>
            <a:endParaRPr sz="2000">
              <a:latin typeface="Times New Roman"/>
              <a:ea typeface="Times New Roman"/>
              <a:cs typeface="Times New Roman"/>
              <a:sym typeface="Times New Roman"/>
            </a:endParaRPr>
          </a:p>
          <a:p>
            <a:pPr lvl="0">
              <a:spcBef>
                <a:spcPts val="1200"/>
              </a:spcBef>
            </a:pPr>
            <a:r>
              <a:rPr sz="2000">
                <a:latin typeface="Times New Roman"/>
                <a:ea typeface="Times New Roman"/>
                <a:cs typeface="Times New Roman"/>
                <a:sym typeface="Times New Roman"/>
              </a:rPr>
              <a:t>Coca-Cola recalled more than 15 million bottles of Coke and make compensation to consumers.</a:t>
            </a:r>
            <a:endParaRPr sz="2000">
              <a:latin typeface="Times New Roman"/>
              <a:ea typeface="Times New Roman"/>
              <a:cs typeface="Times New Roman"/>
              <a:sym typeface="Times New Roman"/>
            </a:endParaRPr>
          </a:p>
          <a:p>
            <a:pPr lvl="0">
              <a:spcBef>
                <a:spcPts val="1200"/>
              </a:spcBef>
            </a:pPr>
            <a:r>
              <a:rPr sz="2000">
                <a:latin typeface="Times New Roman"/>
                <a:ea typeface="Times New Roman"/>
                <a:cs typeface="Times New Roman"/>
                <a:sym typeface="Times New Roman"/>
              </a:rPr>
              <a:t>The crisis public relations made their repute recover.</a:t>
            </a:r>
          </a:p>
        </p:txBody>
      </p:sp>
      <p:pic>
        <p:nvPicPr>
          <p:cNvPr id="1137" name="image83.jpg" descr="Coca_Cola_ZERO_by_Tatsu87"/>
          <p:cNvPicPr/>
          <p:nvPr/>
        </p:nvPicPr>
        <p:blipFill>
          <a:blip r:embed="rId2">
            <a:extLst/>
          </a:blip>
          <a:stretch>
            <a:fillRect/>
          </a:stretch>
        </p:blipFill>
        <p:spPr>
          <a:xfrm>
            <a:off x="1835150" y="3141663"/>
            <a:ext cx="2447925" cy="2447926"/>
          </a:xfrm>
          <a:prstGeom prst="rect">
            <a:avLst/>
          </a:prstGeom>
          <a:ln w="12700">
            <a:miter lim="400000"/>
          </a:ln>
        </p:spPr>
      </p:pic>
      <p:sp>
        <p:nvSpPr>
          <p:cNvPr id="1138" name="Shape 1138"/>
          <p:cNvSpPr/>
          <p:nvPr/>
        </p:nvSpPr>
        <p:spPr>
          <a:xfrm>
            <a:off x="4356100" y="3860800"/>
            <a:ext cx="4392613" cy="66485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sz="2000">
                <a:latin typeface="Times New Roman"/>
                <a:ea typeface="Times New Roman"/>
                <a:cs typeface="Times New Roman"/>
                <a:sym typeface="Times New Roman"/>
              </a:defRPr>
            </a:lvl1pPr>
          </a:lstStyle>
          <a:p>
            <a:pPr lvl="0">
              <a:defRPr sz="1800"/>
            </a:pPr>
            <a:r>
              <a:rPr sz="2000"/>
              <a:t>Crisis republic relation has the power to invert right and wrong.</a:t>
            </a:r>
          </a:p>
        </p:txBody>
      </p:sp>
    </p:spTree>
  </p:cSld>
  <p:clrMapOvr>
    <a:masterClrMapping/>
  </p:clrMapOvr>
  <p:transitio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0" name="Shape 1140"/>
          <p:cNvSpPr/>
          <p:nvPr/>
        </p:nvSpPr>
        <p:spPr>
          <a:xfrm>
            <a:off x="-30163" y="-1"/>
            <a:ext cx="7410451" cy="5589590"/>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1141" name="Shape 1141"/>
          <p:cNvSpPr/>
          <p:nvPr/>
        </p:nvSpPr>
        <p:spPr>
          <a:xfrm>
            <a:off x="7380288" y="-1"/>
            <a:ext cx="1763712" cy="5805490"/>
          </a:xfrm>
          <a:prstGeom prst="rect">
            <a:avLst/>
          </a:prstGeom>
          <a:solidFill>
            <a:srgbClr val="C2DEF4"/>
          </a:solidFill>
          <a:ln w="12700">
            <a:miter lim="400000"/>
          </a:ln>
        </p:spPr>
        <p:txBody>
          <a:bodyPr lIns="0" tIns="0" rIns="0" bIns="0" anchor="ctr"/>
          <a:lstStyle/>
          <a:p>
            <a:pPr lvl="0" algn="ctr">
              <a:defRPr>
                <a:solidFill>
                  <a:srgbClr val="FFFFFF"/>
                </a:solidFill>
              </a:defRPr>
            </a:pPr>
          </a:p>
        </p:txBody>
      </p:sp>
      <p:sp>
        <p:nvSpPr>
          <p:cNvPr id="1142" name="Shape 1142"/>
          <p:cNvSpPr/>
          <p:nvPr/>
        </p:nvSpPr>
        <p:spPr>
          <a:xfrm>
            <a:off x="-30163" y="5589587"/>
            <a:ext cx="7410451" cy="1268413"/>
          </a:xfrm>
          <a:prstGeom prst="rect">
            <a:avLst/>
          </a:prstGeom>
          <a:solidFill>
            <a:srgbClr val="3F81CB"/>
          </a:solidFill>
          <a:ln w="12700">
            <a:miter lim="400000"/>
          </a:ln>
        </p:spPr>
        <p:txBody>
          <a:bodyPr lIns="0" tIns="0" rIns="0" bIns="0" anchor="ctr"/>
          <a:lstStyle/>
          <a:p>
            <a:pPr lvl="0" algn="ctr">
              <a:defRPr>
                <a:solidFill>
                  <a:srgbClr val="FFFFFF"/>
                </a:solidFill>
              </a:defRPr>
            </a:pPr>
          </a:p>
        </p:txBody>
      </p:sp>
      <p:sp>
        <p:nvSpPr>
          <p:cNvPr id="1143" name="Shape 1143"/>
          <p:cNvSpPr/>
          <p:nvPr/>
        </p:nvSpPr>
        <p:spPr>
          <a:xfrm>
            <a:off x="7380288" y="5589587"/>
            <a:ext cx="1763712" cy="1268413"/>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1144" name="Shape 1144"/>
          <p:cNvSpPr/>
          <p:nvPr/>
        </p:nvSpPr>
        <p:spPr>
          <a:xfrm>
            <a:off x="179387" y="188912"/>
            <a:ext cx="3313114" cy="421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atin typeface="Times New Roman"/>
                <a:ea typeface="Times New Roman"/>
                <a:cs typeface="Times New Roman"/>
                <a:sym typeface="Times New Roman"/>
              </a:defRPr>
            </a:lvl1pPr>
          </a:lstStyle>
          <a:p>
            <a:pPr lvl="0">
              <a:defRPr sz="1800"/>
            </a:pPr>
            <a:r>
              <a:rPr sz="2400"/>
              <a:t>Yukijirusi Dairy</a:t>
            </a:r>
          </a:p>
        </p:txBody>
      </p:sp>
      <p:pic>
        <p:nvPicPr>
          <p:cNvPr id="1145" name="image84.jpg" descr="20091114191524_04_400"/>
          <p:cNvPicPr/>
          <p:nvPr/>
        </p:nvPicPr>
        <p:blipFill>
          <a:blip r:embed="rId2">
            <a:extLst/>
          </a:blip>
          <a:stretch>
            <a:fillRect/>
          </a:stretch>
        </p:blipFill>
        <p:spPr>
          <a:xfrm>
            <a:off x="1908175" y="4221162"/>
            <a:ext cx="1655764" cy="1314451"/>
          </a:xfrm>
          <a:prstGeom prst="rect">
            <a:avLst/>
          </a:prstGeom>
          <a:ln w="12700">
            <a:miter lim="400000"/>
          </a:ln>
        </p:spPr>
      </p:pic>
      <p:sp>
        <p:nvSpPr>
          <p:cNvPr id="1146" name="Shape 1146"/>
          <p:cNvSpPr/>
          <p:nvPr/>
        </p:nvSpPr>
        <p:spPr>
          <a:xfrm>
            <a:off x="179388" y="836612"/>
            <a:ext cx="7056436" cy="3622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200"/>
              </a:spcBef>
            </a:pPr>
            <a:r>
              <a:rPr sz="2000"/>
              <a:t>Yukijirusi Dairy used to be one of the 3 dominant companies in Japanese dairy market.  </a:t>
            </a:r>
            <a:endParaRPr sz="2000"/>
          </a:p>
          <a:p>
            <a:pPr lvl="0">
              <a:spcBef>
                <a:spcPts val="1200"/>
              </a:spcBef>
            </a:pPr>
            <a:r>
              <a:rPr sz="2000"/>
              <a:t>More than 15 thousand people around Osaka became ill after drinking milk made by the company in 2000.</a:t>
            </a:r>
            <a:endParaRPr sz="2000"/>
          </a:p>
          <a:p>
            <a:pPr lvl="0">
              <a:spcBef>
                <a:spcPts val="1200"/>
              </a:spcBef>
            </a:pPr>
            <a:r>
              <a:rPr sz="2000"/>
              <a:t>Isikawatetsuro, the CEO of Yukijirusi Dairy, led a failing crisis public relation. He complaint that journalists bother him. </a:t>
            </a:r>
            <a:endParaRPr sz="2000"/>
          </a:p>
          <a:p>
            <a:pPr lvl="0">
              <a:spcBef>
                <a:spcPts val="1200"/>
              </a:spcBef>
            </a:pPr>
            <a:r>
              <a:rPr sz="2000"/>
              <a:t>The public queried about his sincerity and boycotted their product.</a:t>
            </a:r>
            <a:endParaRPr sz="2000"/>
          </a:p>
          <a:p>
            <a:pPr lvl="0">
              <a:spcBef>
                <a:spcPts val="1200"/>
              </a:spcBef>
            </a:pPr>
            <a:r>
              <a:rPr sz="2000"/>
              <a:t>After another scandal was exposed in 2002, the company bankrupted.</a:t>
            </a:r>
          </a:p>
        </p:txBody>
      </p:sp>
      <p:pic>
        <p:nvPicPr>
          <p:cNvPr id="1147" name="image68.gif" descr="Emote_like_coca_cola_by_MixedMilkChOcOlate"/>
          <p:cNvPicPr/>
          <p:nvPr/>
        </p:nvPicPr>
        <p:blipFill>
          <a:blip r:embed="rId3">
            <a:extLst/>
          </a:blip>
          <a:stretch>
            <a:fillRect/>
          </a:stretch>
        </p:blipFill>
        <p:spPr>
          <a:xfrm>
            <a:off x="6234112" y="4586287"/>
            <a:ext cx="1001713" cy="1001713"/>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nvSpPr>
        <p:spPr>
          <a:xfrm>
            <a:off x="0" y="0"/>
            <a:ext cx="9167205" cy="6858000"/>
          </a:xfrm>
          <a:prstGeom prst="rect">
            <a:avLst/>
          </a:prstGeom>
          <a:solidFill>
            <a:srgbClr val="5EA525"/>
          </a:solidFill>
          <a:ln w="12700">
            <a:miter lim="400000"/>
          </a:ln>
        </p:spPr>
        <p:txBody>
          <a:bodyPr lIns="0" tIns="0" rIns="0" bIns="0" anchor="ctr"/>
          <a:lstStyle/>
          <a:p>
            <a:pPr lvl="0" algn="ctr">
              <a:defRPr>
                <a:solidFill>
                  <a:srgbClr val="FFFFFF"/>
                </a:solidFill>
              </a:defRPr>
            </a:pPr>
          </a:p>
        </p:txBody>
      </p:sp>
      <p:sp>
        <p:nvSpPr>
          <p:cNvPr id="149" name="Shape 149"/>
          <p:cNvSpPr/>
          <p:nvPr/>
        </p:nvSpPr>
        <p:spPr>
          <a:xfrm>
            <a:off x="-708987" y="2492896"/>
            <a:ext cx="10585178" cy="1399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8800">
                <a:solidFill>
                  <a:srgbClr val="FFFFFF"/>
                </a:solidFill>
              </a:defRPr>
            </a:lvl1pPr>
          </a:lstStyle>
          <a:p>
            <a:pPr lvl="0">
              <a:defRPr b="0" sz="1800">
                <a:solidFill>
                  <a:srgbClr val="000000"/>
                </a:solidFill>
              </a:defRPr>
            </a:pPr>
            <a:r>
              <a:rPr b="1" sz="8800">
                <a:solidFill>
                  <a:srgbClr val="FFFFFF"/>
                </a:solidFill>
              </a:rPr>
              <a:t>WHAT IS A BRAND</a:t>
            </a:r>
          </a:p>
        </p:txBody>
      </p:sp>
    </p:spTree>
  </p:cSld>
  <p:clrMapOvr>
    <a:masterClrMapping/>
  </p:clrMapOvr>
  <p:transitio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9" name="Shape 1149"/>
          <p:cNvSpPr/>
          <p:nvPr/>
        </p:nvSpPr>
        <p:spPr>
          <a:xfrm>
            <a:off x="-30258" y="-1"/>
            <a:ext cx="7410571" cy="5589242"/>
          </a:xfrm>
          <a:prstGeom prst="rect">
            <a:avLst/>
          </a:prstGeom>
          <a:solidFill>
            <a:srgbClr val="399FDF"/>
          </a:solidFill>
          <a:ln w="12700">
            <a:miter lim="400000"/>
          </a:ln>
        </p:spPr>
        <p:txBody>
          <a:bodyPr lIns="0" tIns="0" rIns="0" bIns="0" anchor="ctr"/>
          <a:lstStyle/>
          <a:p>
            <a:pPr lvl="0" algn="ctr">
              <a:defRPr>
                <a:solidFill>
                  <a:srgbClr val="FFFFFF"/>
                </a:solidFill>
              </a:defRPr>
            </a:pPr>
          </a:p>
        </p:txBody>
      </p:sp>
      <p:sp>
        <p:nvSpPr>
          <p:cNvPr id="1150" name="Shape 1150"/>
          <p:cNvSpPr/>
          <p:nvPr/>
        </p:nvSpPr>
        <p:spPr>
          <a:xfrm>
            <a:off x="3109298" y="908720"/>
            <a:ext cx="1728193" cy="9093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solidFill>
                  <a:srgbClr val="FFFFFF"/>
                </a:solidFill>
                <a:latin typeface="Microsoft Yi Baiti"/>
                <a:ea typeface="Microsoft Yi Baiti"/>
                <a:cs typeface="Microsoft Yi Baiti"/>
                <a:sym typeface="Microsoft Yi Baiti"/>
              </a:defRPr>
            </a:lvl1pPr>
          </a:lstStyle>
          <a:p>
            <a:pPr lvl="0">
              <a:defRPr sz="1800">
                <a:solidFill>
                  <a:srgbClr val="000000"/>
                </a:solidFill>
              </a:defRPr>
            </a:pPr>
            <a:r>
              <a:rPr sz="4000">
                <a:solidFill>
                  <a:srgbClr val="FFFFFF"/>
                </a:solidFill>
              </a:rPr>
              <a:t>Part</a:t>
            </a:r>
          </a:p>
        </p:txBody>
      </p:sp>
      <p:sp>
        <p:nvSpPr>
          <p:cNvPr id="1151" name="Shape 1151"/>
          <p:cNvSpPr/>
          <p:nvPr/>
        </p:nvSpPr>
        <p:spPr>
          <a:xfrm>
            <a:off x="7380312" y="-1"/>
            <a:ext cx="1763689" cy="5589242"/>
          </a:xfrm>
          <a:prstGeom prst="rect">
            <a:avLst/>
          </a:prstGeom>
          <a:solidFill>
            <a:srgbClr val="3399DB"/>
          </a:solidFill>
          <a:ln w="12700">
            <a:miter lim="400000"/>
          </a:ln>
        </p:spPr>
        <p:txBody>
          <a:bodyPr lIns="0" tIns="0" rIns="0" bIns="0" anchor="ctr"/>
          <a:lstStyle/>
          <a:p>
            <a:pPr lvl="0" algn="ctr">
              <a:defRPr>
                <a:solidFill>
                  <a:srgbClr val="FFFFFF"/>
                </a:solidFill>
              </a:defRPr>
            </a:pPr>
          </a:p>
        </p:txBody>
      </p:sp>
      <p:sp>
        <p:nvSpPr>
          <p:cNvPr id="1152" name="Shape 1152"/>
          <p:cNvSpPr/>
          <p:nvPr/>
        </p:nvSpPr>
        <p:spPr>
          <a:xfrm>
            <a:off x="-30258" y="5589239"/>
            <a:ext cx="7410571" cy="1268761"/>
          </a:xfrm>
          <a:prstGeom prst="rect">
            <a:avLst/>
          </a:prstGeom>
          <a:solidFill>
            <a:srgbClr val="3F81CB"/>
          </a:solidFill>
          <a:ln w="12700">
            <a:miter lim="400000"/>
          </a:ln>
        </p:spPr>
        <p:txBody>
          <a:bodyPr lIns="0" tIns="0" rIns="0" bIns="0" anchor="ctr"/>
          <a:lstStyle/>
          <a:p>
            <a:pPr lvl="0" algn="ctr">
              <a:defRPr>
                <a:solidFill>
                  <a:srgbClr val="FFFFFF"/>
                </a:solidFill>
              </a:defRPr>
            </a:pPr>
          </a:p>
        </p:txBody>
      </p:sp>
      <p:sp>
        <p:nvSpPr>
          <p:cNvPr id="1153" name="Shape 1153"/>
          <p:cNvSpPr/>
          <p:nvPr/>
        </p:nvSpPr>
        <p:spPr>
          <a:xfrm>
            <a:off x="7380312" y="5589239"/>
            <a:ext cx="1763689" cy="1268761"/>
          </a:xfrm>
          <a:prstGeom prst="rect">
            <a:avLst/>
          </a:prstGeom>
          <a:solidFill>
            <a:srgbClr val="D7E8F8"/>
          </a:solidFill>
          <a:ln w="12700">
            <a:miter lim="400000"/>
          </a:ln>
        </p:spPr>
        <p:txBody>
          <a:bodyPr lIns="0" tIns="0" rIns="0" bIns="0" anchor="ctr"/>
          <a:lstStyle/>
          <a:p>
            <a:pPr lvl="0" algn="ctr">
              <a:defRPr>
                <a:solidFill>
                  <a:srgbClr val="FFFFFF"/>
                </a:solidFill>
              </a:defRPr>
            </a:pPr>
          </a:p>
        </p:txBody>
      </p:sp>
      <p:sp>
        <p:nvSpPr>
          <p:cNvPr id="1154" name="Shape 1154"/>
          <p:cNvSpPr/>
          <p:nvPr/>
        </p:nvSpPr>
        <p:spPr>
          <a:xfrm>
            <a:off x="5169608" y="1346923"/>
            <a:ext cx="1418617" cy="303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0">
                <a:solidFill>
                  <a:srgbClr val="FFFFFF"/>
                </a:solidFill>
              </a:defRPr>
            </a:lvl1pPr>
          </a:lstStyle>
          <a:p>
            <a:pPr lvl="0">
              <a:defRPr b="0" sz="1800">
                <a:solidFill>
                  <a:srgbClr val="000000"/>
                </a:solidFill>
              </a:defRPr>
            </a:pPr>
            <a:r>
              <a:rPr b="1" sz="20000">
                <a:solidFill>
                  <a:srgbClr val="FFFFFF"/>
                </a:solidFill>
              </a:rPr>
              <a:t>4</a:t>
            </a:r>
          </a:p>
        </p:txBody>
      </p:sp>
      <p:sp>
        <p:nvSpPr>
          <p:cNvPr id="1155" name="Shape 1155"/>
          <p:cNvSpPr/>
          <p:nvPr/>
        </p:nvSpPr>
        <p:spPr>
          <a:xfrm>
            <a:off x="2267743" y="4286189"/>
            <a:ext cx="2448274"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000">
                <a:solidFill>
                  <a:srgbClr val="FFFFFF"/>
                </a:solidFill>
                <a:latin typeface="微软雅黑"/>
                <a:ea typeface="微软雅黑"/>
                <a:cs typeface="微软雅黑"/>
                <a:sym typeface="微软雅黑"/>
              </a:defRPr>
            </a:lvl1pPr>
          </a:lstStyle>
          <a:p>
            <a:pPr lvl="0">
              <a:defRPr sz="1800">
                <a:solidFill>
                  <a:srgbClr val="000000"/>
                </a:solidFill>
              </a:defRPr>
            </a:pPr>
            <a:r>
              <a:rPr sz="3000">
                <a:solidFill>
                  <a:srgbClr val="FFFFFF"/>
                </a:solidFill>
              </a:rPr>
              <a:t>Conclusion</a:t>
            </a:r>
          </a:p>
        </p:txBody>
      </p:sp>
    </p:spTree>
  </p:cSld>
  <p:clrMapOvr>
    <a:masterClrMapping/>
  </p:clrMapOvr>
  <p:transitio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7" name="Shape 1157"/>
          <p:cNvSpPr/>
          <p:nvPr/>
        </p:nvSpPr>
        <p:spPr>
          <a:xfrm>
            <a:off x="-30164" y="-1"/>
            <a:ext cx="9174165" cy="5589590"/>
          </a:xfrm>
          <a:prstGeom prst="rect">
            <a:avLst/>
          </a:prstGeom>
          <a:solidFill>
            <a:srgbClr val="399FDF"/>
          </a:solidFill>
          <a:ln w="12700">
            <a:miter lim="400000"/>
          </a:ln>
        </p:spPr>
        <p:txBody>
          <a:bodyPr lIns="0" tIns="0" rIns="0" bIns="0" anchor="ctr"/>
          <a:lstStyle/>
          <a:p>
            <a:pPr lvl="0" algn="ctr">
              <a:defRPr>
                <a:solidFill>
                  <a:srgbClr val="FFFFFF"/>
                </a:solidFill>
              </a:defRPr>
            </a:pPr>
          </a:p>
        </p:txBody>
      </p:sp>
      <p:sp>
        <p:nvSpPr>
          <p:cNvPr id="1158" name="Shape 1158"/>
          <p:cNvSpPr/>
          <p:nvPr/>
        </p:nvSpPr>
        <p:spPr>
          <a:xfrm>
            <a:off x="-30164" y="5589587"/>
            <a:ext cx="9174165" cy="1268413"/>
          </a:xfrm>
          <a:prstGeom prst="rect">
            <a:avLst/>
          </a:prstGeom>
          <a:solidFill>
            <a:srgbClr val="3F81CB"/>
          </a:solidFill>
          <a:ln w="12700">
            <a:miter lim="400000"/>
          </a:ln>
        </p:spPr>
        <p:txBody>
          <a:bodyPr lIns="0" tIns="0" rIns="0" bIns="0" anchor="ctr"/>
          <a:lstStyle/>
          <a:p>
            <a:pPr lvl="0" algn="ctr">
              <a:defRPr>
                <a:solidFill>
                  <a:srgbClr val="FFFFFF"/>
                </a:solidFill>
              </a:defRPr>
            </a:pPr>
          </a:p>
        </p:txBody>
      </p:sp>
      <p:sp>
        <p:nvSpPr>
          <p:cNvPr id="1159" name="Shape 1159"/>
          <p:cNvSpPr/>
          <p:nvPr/>
        </p:nvSpPr>
        <p:spPr>
          <a:xfrm>
            <a:off x="-1" y="980728"/>
            <a:ext cx="9396538" cy="38830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81000" indent="-381000">
              <a:spcBef>
                <a:spcPts val="1200"/>
              </a:spcBef>
              <a:buClr>
                <a:srgbClr val="FFFFFF"/>
              </a:buClr>
              <a:buSzPct val="100000"/>
              <a:buFont typeface="Wingdings"/>
              <a:buChar char="p"/>
            </a:pPr>
            <a:r>
              <a:rPr sz="2000">
                <a:solidFill>
                  <a:srgbClr val="FFFFFF"/>
                </a:solidFill>
                <a:latin typeface="Times New Roman"/>
                <a:ea typeface="Times New Roman"/>
                <a:cs typeface="Times New Roman"/>
                <a:sym typeface="Times New Roman"/>
              </a:rPr>
              <a:t>Brand is very important for fast moving consumer goods and luxury.</a:t>
            </a:r>
            <a:endParaRPr sz="2000">
              <a:solidFill>
                <a:srgbClr val="FFFFFF"/>
              </a:solidFill>
              <a:latin typeface="Times New Roman"/>
              <a:ea typeface="Times New Roman"/>
              <a:cs typeface="Times New Roman"/>
              <a:sym typeface="Times New Roman"/>
            </a:endParaRPr>
          </a:p>
          <a:p>
            <a:pPr lvl="0">
              <a:spcBef>
                <a:spcPts val="1000"/>
              </a:spcBef>
            </a:pPr>
            <a:endParaRPr sz="2000">
              <a:solidFill>
                <a:srgbClr val="FFFFFF"/>
              </a:solidFill>
              <a:latin typeface="Times New Roman"/>
              <a:ea typeface="Times New Roman"/>
              <a:cs typeface="Times New Roman"/>
              <a:sym typeface="Times New Roman"/>
            </a:endParaRPr>
          </a:p>
          <a:p>
            <a:pPr lvl="0" marL="381000" indent="-381000">
              <a:spcBef>
                <a:spcPts val="1200"/>
              </a:spcBef>
              <a:buClr>
                <a:srgbClr val="FFFFFF"/>
              </a:buClr>
              <a:buSzPct val="100000"/>
              <a:buFont typeface="Wingdings"/>
              <a:buChar char="p"/>
            </a:pPr>
            <a:r>
              <a:rPr sz="2000">
                <a:solidFill>
                  <a:srgbClr val="FFFFFF"/>
                </a:solidFill>
                <a:latin typeface="Times New Roman"/>
                <a:ea typeface="Times New Roman"/>
                <a:cs typeface="Times New Roman"/>
                <a:sym typeface="Times New Roman"/>
              </a:rPr>
              <a:t>First, make a suitable market positioning for brand and create a good name.</a:t>
            </a:r>
            <a:endParaRPr sz="2000">
              <a:solidFill>
                <a:srgbClr val="FFFFFF"/>
              </a:solidFill>
              <a:latin typeface="Times New Roman"/>
              <a:ea typeface="Times New Roman"/>
              <a:cs typeface="Times New Roman"/>
              <a:sym typeface="Times New Roman"/>
            </a:endParaRPr>
          </a:p>
          <a:p>
            <a:pPr lvl="0">
              <a:spcBef>
                <a:spcPts val="1000"/>
              </a:spcBef>
            </a:pPr>
            <a:endParaRPr sz="2000">
              <a:solidFill>
                <a:srgbClr val="FFFFFF"/>
              </a:solidFill>
              <a:latin typeface="Times New Roman"/>
              <a:ea typeface="Times New Roman"/>
              <a:cs typeface="Times New Roman"/>
              <a:sym typeface="Times New Roman"/>
            </a:endParaRPr>
          </a:p>
          <a:p>
            <a:pPr lvl="0" marL="381000" indent="-381000">
              <a:spcBef>
                <a:spcPts val="1200"/>
              </a:spcBef>
              <a:buClr>
                <a:srgbClr val="FFFFFF"/>
              </a:buClr>
              <a:buSzPct val="100000"/>
              <a:buFont typeface="Wingdings"/>
              <a:buChar char="p"/>
            </a:pPr>
            <a:r>
              <a:rPr sz="2000">
                <a:solidFill>
                  <a:srgbClr val="FFFFFF"/>
                </a:solidFill>
                <a:latin typeface="Times New Roman"/>
                <a:ea typeface="Times New Roman"/>
                <a:cs typeface="Times New Roman"/>
                <a:sym typeface="Times New Roman"/>
              </a:rPr>
              <a:t>Second, propagate your brand.</a:t>
            </a:r>
            <a:endParaRPr sz="2000">
              <a:solidFill>
                <a:srgbClr val="FFFFFF"/>
              </a:solidFill>
              <a:latin typeface="Times New Roman"/>
              <a:ea typeface="Times New Roman"/>
              <a:cs typeface="Times New Roman"/>
              <a:sym typeface="Times New Roman"/>
            </a:endParaRPr>
          </a:p>
          <a:p>
            <a:pPr lvl="0">
              <a:spcBef>
                <a:spcPts val="1200"/>
              </a:spcBef>
            </a:pPr>
            <a:r>
              <a:rPr sz="2000">
                <a:solidFill>
                  <a:srgbClr val="FFFFFF"/>
                </a:solidFill>
                <a:latin typeface="Times New Roman"/>
                <a:ea typeface="Times New Roman"/>
                <a:cs typeface="Times New Roman"/>
                <a:sym typeface="Times New Roman"/>
              </a:rPr>
              <a:t>      If the product is high-quality,  client loyalty will be established.</a:t>
            </a:r>
            <a:endParaRPr sz="2000">
              <a:solidFill>
                <a:srgbClr val="FFFFFF"/>
              </a:solidFill>
              <a:latin typeface="Times New Roman"/>
              <a:ea typeface="Times New Roman"/>
              <a:cs typeface="Times New Roman"/>
              <a:sym typeface="Times New Roman"/>
            </a:endParaRPr>
          </a:p>
          <a:p>
            <a:pPr lvl="0">
              <a:spcBef>
                <a:spcPts val="1200"/>
              </a:spcBef>
            </a:pPr>
            <a:r>
              <a:rPr sz="2000">
                <a:solidFill>
                  <a:srgbClr val="FFFFFF"/>
                </a:solidFill>
                <a:latin typeface="Times New Roman"/>
                <a:ea typeface="Times New Roman"/>
                <a:cs typeface="Times New Roman"/>
                <a:sym typeface="Times New Roman"/>
              </a:rPr>
              <a:t>      If the product falls in trouble, crisis republic relation is necessary.</a:t>
            </a:r>
            <a:endParaRPr sz="2000">
              <a:solidFill>
                <a:srgbClr val="FFFFFF"/>
              </a:solidFill>
              <a:latin typeface="Times New Roman"/>
              <a:ea typeface="Times New Roman"/>
              <a:cs typeface="Times New Roman"/>
              <a:sym typeface="Times New Roman"/>
            </a:endParaRPr>
          </a:p>
          <a:p>
            <a:pPr lvl="0">
              <a:spcBef>
                <a:spcPts val="1000"/>
              </a:spcBef>
            </a:pPr>
            <a:endParaRPr sz="2000">
              <a:solidFill>
                <a:srgbClr val="FFFFFF"/>
              </a:solidFill>
              <a:latin typeface="Times New Roman"/>
              <a:ea typeface="Times New Roman"/>
              <a:cs typeface="Times New Roman"/>
              <a:sym typeface="Times New Roman"/>
            </a:endParaRPr>
          </a:p>
          <a:p>
            <a:pPr lvl="0" marL="381000" indent="-381000">
              <a:spcBef>
                <a:spcPts val="1200"/>
              </a:spcBef>
              <a:buClr>
                <a:srgbClr val="FFFFFF"/>
              </a:buClr>
              <a:buSzPct val="100000"/>
              <a:buFont typeface="Wingdings"/>
              <a:buChar char="p"/>
            </a:pPr>
            <a:r>
              <a:rPr sz="2000">
                <a:solidFill>
                  <a:srgbClr val="FFFFFF"/>
                </a:solidFill>
                <a:latin typeface="Times New Roman"/>
                <a:ea typeface="Times New Roman"/>
                <a:cs typeface="Times New Roman"/>
                <a:sym typeface="Times New Roman"/>
              </a:rPr>
              <a:t>Differentiation &gt; propaganda &gt; Crisis public relation &gt; Client loyalty &gt; Good name</a:t>
            </a:r>
          </a:p>
        </p:txBody>
      </p:sp>
    </p:spTree>
  </p:cSld>
  <p:clrMapOvr>
    <a:masterClrMapping/>
  </p:clrMapOvr>
  <p:transitio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61" name="Shape 1161"/>
          <p:cNvSpPr/>
          <p:nvPr/>
        </p:nvSpPr>
        <p:spPr>
          <a:xfrm>
            <a:off x="4500562" y="4797425"/>
            <a:ext cx="4032251" cy="6463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2400"/>
              </a:spcBef>
            </a:pPr>
            <a:r>
              <a:rPr sz="4000">
                <a:solidFill>
                  <a:srgbClr val="FFFFFF"/>
                </a:solidFill>
                <a:latin typeface="Arial Bold"/>
                <a:ea typeface="Arial Bold"/>
                <a:cs typeface="Arial Bold"/>
                <a:sym typeface="Arial Bold"/>
              </a:rPr>
              <a:t>Thank You~</a:t>
            </a:r>
            <a:r>
              <a:rPr b="1" sz="4000">
                <a:solidFill>
                  <a:srgbClr val="FFFFFF"/>
                </a:solidFill>
              </a:rPr>
              <a:t>❤</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nvSpPr>
        <p:spPr>
          <a:xfrm>
            <a:off x="2075" y="-1"/>
            <a:ext cx="1763690" cy="5589242"/>
          </a:xfrm>
          <a:prstGeom prst="rect">
            <a:avLst/>
          </a:prstGeom>
          <a:solidFill>
            <a:srgbClr val="ADDA1D"/>
          </a:solidFill>
          <a:ln w="12700">
            <a:miter lim="400000"/>
          </a:ln>
        </p:spPr>
        <p:txBody>
          <a:bodyPr lIns="0" tIns="0" rIns="0" bIns="0" anchor="ctr"/>
          <a:lstStyle/>
          <a:p>
            <a:pPr lvl="0" algn="ctr">
              <a:defRPr>
                <a:solidFill>
                  <a:srgbClr val="FFFFFF"/>
                </a:solidFill>
              </a:defRPr>
            </a:pPr>
          </a:p>
        </p:txBody>
      </p:sp>
      <p:sp>
        <p:nvSpPr>
          <p:cNvPr id="152" name="Shape 152"/>
          <p:cNvSpPr/>
          <p:nvPr/>
        </p:nvSpPr>
        <p:spPr>
          <a:xfrm>
            <a:off x="1756635" y="5589239"/>
            <a:ext cx="7410571" cy="1268761"/>
          </a:xfrm>
          <a:prstGeom prst="rect">
            <a:avLst/>
          </a:prstGeom>
          <a:solidFill>
            <a:srgbClr val="5EA525"/>
          </a:solidFill>
          <a:ln w="12700">
            <a:miter lim="400000"/>
          </a:ln>
        </p:spPr>
        <p:txBody>
          <a:bodyPr lIns="0" tIns="0" rIns="0" bIns="0" anchor="ctr"/>
          <a:lstStyle/>
          <a:p>
            <a:pPr lvl="0" algn="ctr">
              <a:defRPr>
                <a:solidFill>
                  <a:srgbClr val="FFFFFF"/>
                </a:solidFill>
              </a:defRPr>
            </a:pPr>
          </a:p>
        </p:txBody>
      </p:sp>
      <p:grpSp>
        <p:nvGrpSpPr>
          <p:cNvPr id="155" name="Group 155"/>
          <p:cNvGrpSpPr/>
          <p:nvPr/>
        </p:nvGrpSpPr>
        <p:grpSpPr>
          <a:xfrm>
            <a:off x="1993644" y="1247697"/>
            <a:ext cx="2161784" cy="369333"/>
            <a:chOff x="0" y="0"/>
            <a:chExt cx="2161782" cy="369332"/>
          </a:xfrm>
        </p:grpSpPr>
        <p:sp>
          <p:nvSpPr>
            <p:cNvPr id="153" name="Shape 153"/>
            <p:cNvSpPr/>
            <p:nvPr/>
          </p:nvSpPr>
          <p:spPr>
            <a:xfrm>
              <a:off x="0" y="0"/>
              <a:ext cx="2161783" cy="369333"/>
            </a:xfrm>
            <a:prstGeom prst="roundRect">
              <a:avLst>
                <a:gd name="adj" fmla="val 16667"/>
              </a:avLst>
            </a:prstGeom>
            <a:solidFill>
              <a:srgbClr val="93D223"/>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54" name="Shape 154"/>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FFFFFF"/>
                  </a:solidFill>
                </a:defRPr>
              </a:lvl1pPr>
            </a:lstStyle>
            <a:p>
              <a:pPr lvl="0">
                <a:defRPr>
                  <a:solidFill>
                    <a:srgbClr val="000000"/>
                  </a:solidFill>
                </a:defRPr>
              </a:pPr>
              <a:r>
                <a:rPr>
                  <a:solidFill>
                    <a:srgbClr val="FFFFFF"/>
                  </a:solidFill>
                </a:rPr>
                <a:t>Name?</a:t>
              </a:r>
            </a:p>
          </p:txBody>
        </p:sp>
      </p:grpSp>
      <p:grpSp>
        <p:nvGrpSpPr>
          <p:cNvPr id="158" name="Group 158"/>
          <p:cNvGrpSpPr/>
          <p:nvPr/>
        </p:nvGrpSpPr>
        <p:grpSpPr>
          <a:xfrm>
            <a:off x="1993644" y="2058264"/>
            <a:ext cx="2161784" cy="369333"/>
            <a:chOff x="0" y="0"/>
            <a:chExt cx="2161782" cy="369332"/>
          </a:xfrm>
        </p:grpSpPr>
        <p:sp>
          <p:nvSpPr>
            <p:cNvPr id="156" name="Shape 156"/>
            <p:cNvSpPr/>
            <p:nvPr/>
          </p:nvSpPr>
          <p:spPr>
            <a:xfrm>
              <a:off x="0" y="0"/>
              <a:ext cx="2161783" cy="369333"/>
            </a:xfrm>
            <a:prstGeom prst="roundRect">
              <a:avLst>
                <a:gd name="adj" fmla="val 16667"/>
              </a:avLst>
            </a:prstGeom>
            <a:solidFill>
              <a:srgbClr val="D7EC87"/>
            </a:solidFill>
            <a:ln w="12700" cap="flat">
              <a:noFill/>
              <a:miter lim="400000"/>
            </a:ln>
            <a:effectLst/>
          </p:spPr>
          <p:txBody>
            <a:bodyPr wrap="square" lIns="0" tIns="0" rIns="0" bIns="0" numCol="1" anchor="ctr">
              <a:noAutofit/>
            </a:bodyPr>
            <a:lstStyle/>
            <a:p>
              <a:pPr lvl="0" algn="ctr"/>
            </a:p>
          </p:txBody>
        </p:sp>
        <p:sp>
          <p:nvSpPr>
            <p:cNvPr id="157" name="Shape 157"/>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Logo?</a:t>
              </a:r>
            </a:p>
          </p:txBody>
        </p:sp>
      </p:grpSp>
      <p:grpSp>
        <p:nvGrpSpPr>
          <p:cNvPr id="161" name="Group 161"/>
          <p:cNvGrpSpPr/>
          <p:nvPr/>
        </p:nvGrpSpPr>
        <p:grpSpPr>
          <a:xfrm>
            <a:off x="1993644" y="2785602"/>
            <a:ext cx="2161784" cy="369333"/>
            <a:chOff x="0" y="0"/>
            <a:chExt cx="2161782" cy="369332"/>
          </a:xfrm>
        </p:grpSpPr>
        <p:sp>
          <p:nvSpPr>
            <p:cNvPr id="159" name="Shape 159"/>
            <p:cNvSpPr/>
            <p:nvPr/>
          </p:nvSpPr>
          <p:spPr>
            <a:xfrm>
              <a:off x="0" y="0"/>
              <a:ext cx="2161783" cy="369333"/>
            </a:xfrm>
            <a:prstGeom prst="roundRect">
              <a:avLst>
                <a:gd name="adj" fmla="val 16667"/>
              </a:avLst>
            </a:prstGeom>
            <a:solidFill>
              <a:srgbClr val="D7EC87"/>
            </a:solidFill>
            <a:ln w="12700" cap="flat">
              <a:noFill/>
              <a:miter lim="400000"/>
            </a:ln>
            <a:effectLst/>
          </p:spPr>
          <p:txBody>
            <a:bodyPr wrap="square" lIns="0" tIns="0" rIns="0" bIns="0" numCol="1" anchor="ctr">
              <a:noAutofit/>
            </a:bodyPr>
            <a:lstStyle/>
            <a:p>
              <a:pPr lvl="0" algn="ctr"/>
            </a:p>
          </p:txBody>
        </p:sp>
        <p:sp>
          <p:nvSpPr>
            <p:cNvPr id="160" name="Shape 160"/>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Tagline?</a:t>
              </a:r>
            </a:p>
          </p:txBody>
        </p:sp>
      </p:grpSp>
      <p:grpSp>
        <p:nvGrpSpPr>
          <p:cNvPr id="164" name="Group 164"/>
          <p:cNvGrpSpPr/>
          <p:nvPr/>
        </p:nvGrpSpPr>
        <p:grpSpPr>
          <a:xfrm>
            <a:off x="1993644" y="3464709"/>
            <a:ext cx="2161784" cy="369333"/>
            <a:chOff x="0" y="0"/>
            <a:chExt cx="2161782" cy="369332"/>
          </a:xfrm>
        </p:grpSpPr>
        <p:sp>
          <p:nvSpPr>
            <p:cNvPr id="162" name="Shape 162"/>
            <p:cNvSpPr/>
            <p:nvPr/>
          </p:nvSpPr>
          <p:spPr>
            <a:xfrm>
              <a:off x="0" y="0"/>
              <a:ext cx="2161783" cy="369333"/>
            </a:xfrm>
            <a:prstGeom prst="roundRect">
              <a:avLst>
                <a:gd name="adj" fmla="val 16667"/>
              </a:avLst>
            </a:prstGeom>
            <a:solidFill>
              <a:srgbClr val="D7EC87"/>
            </a:solidFill>
            <a:ln w="12700" cap="flat">
              <a:noFill/>
              <a:miter lim="400000"/>
            </a:ln>
            <a:effectLst/>
          </p:spPr>
          <p:txBody>
            <a:bodyPr wrap="square" lIns="0" tIns="0" rIns="0" bIns="0" numCol="1" anchor="ctr">
              <a:noAutofit/>
            </a:bodyPr>
            <a:lstStyle/>
            <a:p>
              <a:pPr lvl="0" algn="ctr"/>
            </a:p>
          </p:txBody>
        </p:sp>
        <p:sp>
          <p:nvSpPr>
            <p:cNvPr id="163" name="Shape 163"/>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Product?</a:t>
              </a:r>
            </a:p>
          </p:txBody>
        </p:sp>
      </p:grpSp>
      <p:grpSp>
        <p:nvGrpSpPr>
          <p:cNvPr id="167" name="Group 167"/>
          <p:cNvGrpSpPr/>
          <p:nvPr/>
        </p:nvGrpSpPr>
        <p:grpSpPr>
          <a:xfrm>
            <a:off x="1993644" y="4177853"/>
            <a:ext cx="2161784" cy="369333"/>
            <a:chOff x="0" y="0"/>
            <a:chExt cx="2161782" cy="369332"/>
          </a:xfrm>
        </p:grpSpPr>
        <p:sp>
          <p:nvSpPr>
            <p:cNvPr id="165" name="Shape 165"/>
            <p:cNvSpPr/>
            <p:nvPr/>
          </p:nvSpPr>
          <p:spPr>
            <a:xfrm>
              <a:off x="0" y="0"/>
              <a:ext cx="2161783" cy="369333"/>
            </a:xfrm>
            <a:prstGeom prst="roundRect">
              <a:avLst>
                <a:gd name="adj" fmla="val 16667"/>
              </a:avLst>
            </a:prstGeom>
            <a:solidFill>
              <a:srgbClr val="D7EC87"/>
            </a:solidFill>
            <a:ln w="12700" cap="flat">
              <a:noFill/>
              <a:miter lim="400000"/>
            </a:ln>
            <a:effectLst/>
          </p:spPr>
          <p:txBody>
            <a:bodyPr wrap="square" lIns="0" tIns="0" rIns="0" bIns="0" numCol="1" anchor="ctr">
              <a:noAutofit/>
            </a:bodyPr>
            <a:lstStyle/>
            <a:p>
              <a:pPr lvl="0" algn="ctr"/>
            </a:p>
          </p:txBody>
        </p:sp>
        <p:sp>
          <p:nvSpPr>
            <p:cNvPr id="166" name="Shape 166"/>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Advertisement?</a:t>
              </a:r>
            </a:p>
          </p:txBody>
        </p:sp>
      </p:grpSp>
      <p:sp>
        <p:nvSpPr>
          <p:cNvPr id="168" name="Shape 168"/>
          <p:cNvSpPr/>
          <p:nvPr/>
        </p:nvSpPr>
        <p:spPr>
          <a:xfrm>
            <a:off x="4456896" y="1016864"/>
            <a:ext cx="4104457"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800">
                <a:solidFill>
                  <a:srgbClr val="93D223"/>
                </a:solidFill>
                <a:latin typeface="方正胖头鱼简体"/>
                <a:ea typeface="方正胖头鱼简体"/>
                <a:cs typeface="方正胖头鱼简体"/>
                <a:sym typeface="方正胖头鱼简体"/>
              </a:defRPr>
            </a:lvl1pPr>
          </a:lstStyle>
          <a:p>
            <a:pPr lvl="0">
              <a:defRPr sz="1800">
                <a:solidFill>
                  <a:srgbClr val="000000"/>
                </a:solidFill>
              </a:defRPr>
            </a:pPr>
            <a:r>
              <a:rPr sz="4800">
                <a:solidFill>
                  <a:srgbClr val="93D223"/>
                </a:solidFill>
              </a:rPr>
              <a:t>FamilyMart</a:t>
            </a:r>
          </a:p>
        </p:txBody>
      </p:sp>
      <p:sp>
        <p:nvSpPr>
          <p:cNvPr id="169" name="Shape 169"/>
          <p:cNvSpPr/>
          <p:nvPr/>
        </p:nvSpPr>
        <p:spPr>
          <a:xfrm>
            <a:off x="1803803" y="116631"/>
            <a:ext cx="1319110"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Overview</a:t>
            </a:r>
          </a:p>
        </p:txBody>
      </p:sp>
      <p:sp>
        <p:nvSpPr>
          <p:cNvPr id="170" name="Shape 170"/>
          <p:cNvSpPr/>
          <p:nvPr/>
        </p:nvSpPr>
        <p:spPr>
          <a:xfrm>
            <a:off x="3122913" y="116631"/>
            <a:ext cx="494666"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&gt;</a:t>
            </a:r>
          </a:p>
        </p:txBody>
      </p:sp>
      <p:sp>
        <p:nvSpPr>
          <p:cNvPr id="171" name="Shape 171"/>
          <p:cNvSpPr/>
          <p:nvPr/>
        </p:nvSpPr>
        <p:spPr>
          <a:xfrm>
            <a:off x="3694040" y="116631"/>
            <a:ext cx="2967996"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What is brand?</a:t>
            </a:r>
          </a:p>
        </p:txBody>
      </p:sp>
      <p:sp>
        <p:nvSpPr>
          <p:cNvPr id="172" name="Shape 172"/>
          <p:cNvSpPr/>
          <p:nvPr/>
        </p:nvSpPr>
        <p:spPr>
          <a:xfrm>
            <a:off x="1813519" y="5852502"/>
            <a:ext cx="922628" cy="23790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100">
                <a:solidFill>
                  <a:srgbClr val="FFFFFF"/>
                </a:solidFill>
                <a:latin typeface="Times New Roman"/>
                <a:ea typeface="Times New Roman"/>
                <a:cs typeface="Times New Roman"/>
                <a:sym typeface="Times New Roman"/>
              </a:defRPr>
            </a:lvl1pPr>
          </a:lstStyle>
          <a:p>
            <a:pPr lvl="0">
              <a:defRPr sz="1800">
                <a:solidFill>
                  <a:srgbClr val="000000"/>
                </a:solidFill>
              </a:defRPr>
            </a:pPr>
            <a:r>
              <a:rPr sz="1100">
                <a:solidFill>
                  <a:srgbClr val="FFFFFF"/>
                </a:solidFill>
              </a:rPr>
              <a:t>Is it the name?</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nvSpPr>
        <p:spPr>
          <a:xfrm>
            <a:off x="2075" y="-1"/>
            <a:ext cx="1763690" cy="5589242"/>
          </a:xfrm>
          <a:prstGeom prst="rect">
            <a:avLst/>
          </a:prstGeom>
          <a:solidFill>
            <a:srgbClr val="ADDA1D"/>
          </a:solidFill>
          <a:ln w="12700">
            <a:miter lim="400000"/>
          </a:ln>
        </p:spPr>
        <p:txBody>
          <a:bodyPr lIns="0" tIns="0" rIns="0" bIns="0" anchor="ctr"/>
          <a:lstStyle/>
          <a:p>
            <a:pPr lvl="0" algn="ctr">
              <a:defRPr>
                <a:solidFill>
                  <a:srgbClr val="FFFFFF"/>
                </a:solidFill>
              </a:defRPr>
            </a:pPr>
          </a:p>
        </p:txBody>
      </p:sp>
      <p:sp>
        <p:nvSpPr>
          <p:cNvPr id="175" name="Shape 175"/>
          <p:cNvSpPr/>
          <p:nvPr/>
        </p:nvSpPr>
        <p:spPr>
          <a:xfrm>
            <a:off x="1756635" y="5589239"/>
            <a:ext cx="7410571" cy="1268761"/>
          </a:xfrm>
          <a:prstGeom prst="rect">
            <a:avLst/>
          </a:prstGeom>
          <a:solidFill>
            <a:srgbClr val="5EA525"/>
          </a:solidFill>
          <a:ln w="12700">
            <a:miter lim="400000"/>
          </a:ln>
        </p:spPr>
        <p:txBody>
          <a:bodyPr lIns="0" tIns="0" rIns="0" bIns="0" anchor="ctr"/>
          <a:lstStyle/>
          <a:p>
            <a:pPr lvl="0" algn="ctr">
              <a:defRPr>
                <a:solidFill>
                  <a:srgbClr val="FFFFFF"/>
                </a:solidFill>
              </a:defRPr>
            </a:pPr>
          </a:p>
        </p:txBody>
      </p:sp>
      <p:grpSp>
        <p:nvGrpSpPr>
          <p:cNvPr id="178" name="Group 178"/>
          <p:cNvGrpSpPr/>
          <p:nvPr/>
        </p:nvGrpSpPr>
        <p:grpSpPr>
          <a:xfrm>
            <a:off x="1993644" y="1247697"/>
            <a:ext cx="2161784" cy="369333"/>
            <a:chOff x="0" y="0"/>
            <a:chExt cx="2161782" cy="369332"/>
          </a:xfrm>
        </p:grpSpPr>
        <p:sp>
          <p:nvSpPr>
            <p:cNvPr id="176" name="Shape 176"/>
            <p:cNvSpPr/>
            <p:nvPr/>
          </p:nvSpPr>
          <p:spPr>
            <a:xfrm>
              <a:off x="0" y="0"/>
              <a:ext cx="2161783" cy="369333"/>
            </a:xfrm>
            <a:prstGeom prst="roundRect">
              <a:avLst>
                <a:gd name="adj" fmla="val 16667"/>
              </a:avLst>
            </a:prstGeom>
            <a:solidFill>
              <a:srgbClr val="D7EC87"/>
            </a:solidFill>
            <a:ln w="12700" cap="flat">
              <a:noFill/>
              <a:miter lim="400000"/>
            </a:ln>
            <a:effectLst/>
          </p:spPr>
          <p:txBody>
            <a:bodyPr wrap="square" lIns="0" tIns="0" rIns="0" bIns="0" numCol="1" anchor="ctr">
              <a:noAutofit/>
            </a:bodyPr>
            <a:lstStyle/>
            <a:p>
              <a:pPr lvl="0" algn="ctr"/>
            </a:p>
          </p:txBody>
        </p:sp>
        <p:sp>
          <p:nvSpPr>
            <p:cNvPr id="177" name="Shape 177"/>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Name?</a:t>
              </a:r>
            </a:p>
          </p:txBody>
        </p:sp>
      </p:grpSp>
      <p:grpSp>
        <p:nvGrpSpPr>
          <p:cNvPr id="181" name="Group 181"/>
          <p:cNvGrpSpPr/>
          <p:nvPr/>
        </p:nvGrpSpPr>
        <p:grpSpPr>
          <a:xfrm>
            <a:off x="1993644" y="2058264"/>
            <a:ext cx="2161784" cy="369333"/>
            <a:chOff x="0" y="0"/>
            <a:chExt cx="2161782" cy="369332"/>
          </a:xfrm>
        </p:grpSpPr>
        <p:sp>
          <p:nvSpPr>
            <p:cNvPr id="179" name="Shape 179"/>
            <p:cNvSpPr/>
            <p:nvPr/>
          </p:nvSpPr>
          <p:spPr>
            <a:xfrm>
              <a:off x="0" y="0"/>
              <a:ext cx="2161783" cy="369333"/>
            </a:xfrm>
            <a:prstGeom prst="roundRect">
              <a:avLst>
                <a:gd name="adj" fmla="val 16667"/>
              </a:avLst>
            </a:prstGeom>
            <a:solidFill>
              <a:srgbClr val="93D223"/>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80" name="Shape 180"/>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FFFFFF"/>
                  </a:solidFill>
                </a:defRPr>
              </a:lvl1pPr>
            </a:lstStyle>
            <a:p>
              <a:pPr lvl="0">
                <a:defRPr>
                  <a:solidFill>
                    <a:srgbClr val="000000"/>
                  </a:solidFill>
                </a:defRPr>
              </a:pPr>
              <a:r>
                <a:rPr>
                  <a:solidFill>
                    <a:srgbClr val="FFFFFF"/>
                  </a:solidFill>
                </a:rPr>
                <a:t>Logo?</a:t>
              </a:r>
            </a:p>
          </p:txBody>
        </p:sp>
      </p:grpSp>
      <p:grpSp>
        <p:nvGrpSpPr>
          <p:cNvPr id="184" name="Group 184"/>
          <p:cNvGrpSpPr/>
          <p:nvPr/>
        </p:nvGrpSpPr>
        <p:grpSpPr>
          <a:xfrm>
            <a:off x="1993644" y="2785602"/>
            <a:ext cx="2161784" cy="369333"/>
            <a:chOff x="0" y="0"/>
            <a:chExt cx="2161782" cy="369332"/>
          </a:xfrm>
        </p:grpSpPr>
        <p:sp>
          <p:nvSpPr>
            <p:cNvPr id="182" name="Shape 182"/>
            <p:cNvSpPr/>
            <p:nvPr/>
          </p:nvSpPr>
          <p:spPr>
            <a:xfrm>
              <a:off x="0" y="0"/>
              <a:ext cx="2161783" cy="369333"/>
            </a:xfrm>
            <a:prstGeom prst="roundRect">
              <a:avLst>
                <a:gd name="adj" fmla="val 16667"/>
              </a:avLst>
            </a:prstGeom>
            <a:solidFill>
              <a:srgbClr val="D7EC87"/>
            </a:solidFill>
            <a:ln w="12700" cap="flat">
              <a:noFill/>
              <a:miter lim="400000"/>
            </a:ln>
            <a:effectLst/>
          </p:spPr>
          <p:txBody>
            <a:bodyPr wrap="square" lIns="0" tIns="0" rIns="0" bIns="0" numCol="1" anchor="ctr">
              <a:noAutofit/>
            </a:bodyPr>
            <a:lstStyle/>
            <a:p>
              <a:pPr lvl="0" algn="ctr"/>
            </a:p>
          </p:txBody>
        </p:sp>
        <p:sp>
          <p:nvSpPr>
            <p:cNvPr id="183" name="Shape 183"/>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Tagline?</a:t>
              </a:r>
            </a:p>
          </p:txBody>
        </p:sp>
      </p:grpSp>
      <p:grpSp>
        <p:nvGrpSpPr>
          <p:cNvPr id="187" name="Group 187"/>
          <p:cNvGrpSpPr/>
          <p:nvPr/>
        </p:nvGrpSpPr>
        <p:grpSpPr>
          <a:xfrm>
            <a:off x="1993644" y="3464709"/>
            <a:ext cx="2161784" cy="369333"/>
            <a:chOff x="0" y="0"/>
            <a:chExt cx="2161782" cy="369332"/>
          </a:xfrm>
        </p:grpSpPr>
        <p:sp>
          <p:nvSpPr>
            <p:cNvPr id="185" name="Shape 185"/>
            <p:cNvSpPr/>
            <p:nvPr/>
          </p:nvSpPr>
          <p:spPr>
            <a:xfrm>
              <a:off x="0" y="0"/>
              <a:ext cx="2161783" cy="369333"/>
            </a:xfrm>
            <a:prstGeom prst="roundRect">
              <a:avLst>
                <a:gd name="adj" fmla="val 16667"/>
              </a:avLst>
            </a:prstGeom>
            <a:solidFill>
              <a:srgbClr val="D7EC87"/>
            </a:solidFill>
            <a:ln w="12700" cap="flat">
              <a:noFill/>
              <a:miter lim="400000"/>
            </a:ln>
            <a:effectLst/>
          </p:spPr>
          <p:txBody>
            <a:bodyPr wrap="square" lIns="0" tIns="0" rIns="0" bIns="0" numCol="1" anchor="ctr">
              <a:noAutofit/>
            </a:bodyPr>
            <a:lstStyle/>
            <a:p>
              <a:pPr lvl="0" algn="ctr"/>
            </a:p>
          </p:txBody>
        </p:sp>
        <p:sp>
          <p:nvSpPr>
            <p:cNvPr id="186" name="Shape 186"/>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Product?</a:t>
              </a:r>
            </a:p>
          </p:txBody>
        </p:sp>
      </p:grpSp>
      <p:grpSp>
        <p:nvGrpSpPr>
          <p:cNvPr id="190" name="Group 190"/>
          <p:cNvGrpSpPr/>
          <p:nvPr/>
        </p:nvGrpSpPr>
        <p:grpSpPr>
          <a:xfrm>
            <a:off x="1993644" y="4177853"/>
            <a:ext cx="2161784" cy="369333"/>
            <a:chOff x="0" y="0"/>
            <a:chExt cx="2161782" cy="369332"/>
          </a:xfrm>
        </p:grpSpPr>
        <p:sp>
          <p:nvSpPr>
            <p:cNvPr id="188" name="Shape 188"/>
            <p:cNvSpPr/>
            <p:nvPr/>
          </p:nvSpPr>
          <p:spPr>
            <a:xfrm>
              <a:off x="0" y="0"/>
              <a:ext cx="2161783" cy="369333"/>
            </a:xfrm>
            <a:prstGeom prst="roundRect">
              <a:avLst>
                <a:gd name="adj" fmla="val 16667"/>
              </a:avLst>
            </a:prstGeom>
            <a:solidFill>
              <a:srgbClr val="D7EC87"/>
            </a:solidFill>
            <a:ln w="12700" cap="flat">
              <a:noFill/>
              <a:miter lim="400000"/>
            </a:ln>
            <a:effectLst/>
          </p:spPr>
          <p:txBody>
            <a:bodyPr wrap="square" lIns="0" tIns="0" rIns="0" bIns="0" numCol="1" anchor="ctr">
              <a:noAutofit/>
            </a:bodyPr>
            <a:lstStyle/>
            <a:p>
              <a:pPr lvl="0" algn="ctr"/>
            </a:p>
          </p:txBody>
        </p:sp>
        <p:sp>
          <p:nvSpPr>
            <p:cNvPr id="189" name="Shape 189"/>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Advertisement?</a:t>
              </a:r>
            </a:p>
          </p:txBody>
        </p:sp>
      </p:grpSp>
      <p:pic>
        <p:nvPicPr>
          <p:cNvPr id="191" name="image24.gif" descr="Family Mart"/>
          <p:cNvPicPr/>
          <p:nvPr/>
        </p:nvPicPr>
        <p:blipFill>
          <a:blip r:embed="rId2">
            <a:extLst/>
          </a:blip>
          <a:stretch>
            <a:fillRect/>
          </a:stretch>
        </p:blipFill>
        <p:spPr>
          <a:xfrm>
            <a:off x="5429872" y="2058264"/>
            <a:ext cx="2570379" cy="1087468"/>
          </a:xfrm>
          <a:prstGeom prst="rect">
            <a:avLst/>
          </a:prstGeom>
          <a:ln w="12700">
            <a:miter lim="400000"/>
          </a:ln>
        </p:spPr>
      </p:pic>
      <p:sp>
        <p:nvSpPr>
          <p:cNvPr id="192" name="Shape 192"/>
          <p:cNvSpPr/>
          <p:nvPr/>
        </p:nvSpPr>
        <p:spPr>
          <a:xfrm>
            <a:off x="1803803" y="116631"/>
            <a:ext cx="1319110"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Overview</a:t>
            </a:r>
          </a:p>
        </p:txBody>
      </p:sp>
      <p:sp>
        <p:nvSpPr>
          <p:cNvPr id="193" name="Shape 193"/>
          <p:cNvSpPr/>
          <p:nvPr/>
        </p:nvSpPr>
        <p:spPr>
          <a:xfrm>
            <a:off x="3122913" y="116631"/>
            <a:ext cx="494666"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&gt;</a:t>
            </a:r>
          </a:p>
        </p:txBody>
      </p:sp>
      <p:sp>
        <p:nvSpPr>
          <p:cNvPr id="194" name="Shape 194"/>
          <p:cNvSpPr/>
          <p:nvPr/>
        </p:nvSpPr>
        <p:spPr>
          <a:xfrm>
            <a:off x="3694040" y="116631"/>
            <a:ext cx="2967996"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What is brand?</a:t>
            </a:r>
          </a:p>
        </p:txBody>
      </p:sp>
      <p:sp>
        <p:nvSpPr>
          <p:cNvPr id="195" name="Shape 195"/>
          <p:cNvSpPr/>
          <p:nvPr/>
        </p:nvSpPr>
        <p:spPr>
          <a:xfrm>
            <a:off x="1814359" y="5852502"/>
            <a:ext cx="868466" cy="23790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100">
                <a:solidFill>
                  <a:srgbClr val="FFFFFF"/>
                </a:solidFill>
                <a:latin typeface="Times New Roman"/>
                <a:ea typeface="Times New Roman"/>
                <a:cs typeface="Times New Roman"/>
                <a:sym typeface="Times New Roman"/>
              </a:defRPr>
            </a:lvl1pPr>
          </a:lstStyle>
          <a:p>
            <a:pPr lvl="0">
              <a:defRPr sz="1800">
                <a:solidFill>
                  <a:srgbClr val="000000"/>
                </a:solidFill>
              </a:defRPr>
            </a:pPr>
            <a:r>
              <a:rPr sz="1100">
                <a:solidFill>
                  <a:srgbClr val="FFFFFF"/>
                </a:solidFill>
              </a:rPr>
              <a:t>Is it the logo?</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nvSpPr>
        <p:spPr>
          <a:xfrm>
            <a:off x="2075" y="-1"/>
            <a:ext cx="1763690" cy="5589242"/>
          </a:xfrm>
          <a:prstGeom prst="rect">
            <a:avLst/>
          </a:prstGeom>
          <a:solidFill>
            <a:srgbClr val="ADDA1D"/>
          </a:solidFill>
          <a:ln w="12700">
            <a:miter lim="400000"/>
          </a:ln>
        </p:spPr>
        <p:txBody>
          <a:bodyPr lIns="0" tIns="0" rIns="0" bIns="0" anchor="ctr"/>
          <a:lstStyle/>
          <a:p>
            <a:pPr lvl="0" algn="ctr">
              <a:defRPr>
                <a:solidFill>
                  <a:srgbClr val="FFFFFF"/>
                </a:solidFill>
              </a:defRPr>
            </a:pPr>
          </a:p>
        </p:txBody>
      </p:sp>
      <p:sp>
        <p:nvSpPr>
          <p:cNvPr id="198" name="Shape 198"/>
          <p:cNvSpPr/>
          <p:nvPr/>
        </p:nvSpPr>
        <p:spPr>
          <a:xfrm>
            <a:off x="1756635" y="5589239"/>
            <a:ext cx="7410571" cy="1268761"/>
          </a:xfrm>
          <a:prstGeom prst="rect">
            <a:avLst/>
          </a:prstGeom>
          <a:solidFill>
            <a:srgbClr val="5EA525"/>
          </a:solidFill>
          <a:ln w="12700">
            <a:miter lim="400000"/>
          </a:ln>
        </p:spPr>
        <p:txBody>
          <a:bodyPr lIns="0" tIns="0" rIns="0" bIns="0" anchor="ctr"/>
          <a:lstStyle/>
          <a:p>
            <a:pPr lvl="0" algn="ctr">
              <a:defRPr>
                <a:solidFill>
                  <a:srgbClr val="FFFFFF"/>
                </a:solidFill>
              </a:defRPr>
            </a:pPr>
          </a:p>
        </p:txBody>
      </p:sp>
      <p:grpSp>
        <p:nvGrpSpPr>
          <p:cNvPr id="201" name="Group 201"/>
          <p:cNvGrpSpPr/>
          <p:nvPr/>
        </p:nvGrpSpPr>
        <p:grpSpPr>
          <a:xfrm>
            <a:off x="1993644" y="1247697"/>
            <a:ext cx="2161784" cy="369333"/>
            <a:chOff x="0" y="0"/>
            <a:chExt cx="2161782" cy="369332"/>
          </a:xfrm>
        </p:grpSpPr>
        <p:sp>
          <p:nvSpPr>
            <p:cNvPr id="199" name="Shape 199"/>
            <p:cNvSpPr/>
            <p:nvPr/>
          </p:nvSpPr>
          <p:spPr>
            <a:xfrm>
              <a:off x="0" y="0"/>
              <a:ext cx="2161783" cy="369333"/>
            </a:xfrm>
            <a:prstGeom prst="roundRect">
              <a:avLst>
                <a:gd name="adj" fmla="val 16667"/>
              </a:avLst>
            </a:prstGeom>
            <a:solidFill>
              <a:srgbClr val="D7EC87"/>
            </a:solidFill>
            <a:ln w="12700" cap="flat">
              <a:noFill/>
              <a:miter lim="400000"/>
            </a:ln>
            <a:effectLst/>
          </p:spPr>
          <p:txBody>
            <a:bodyPr wrap="square" lIns="0" tIns="0" rIns="0" bIns="0" numCol="1" anchor="ctr">
              <a:noAutofit/>
            </a:bodyPr>
            <a:lstStyle/>
            <a:p>
              <a:pPr lvl="0" algn="ctr"/>
            </a:p>
          </p:txBody>
        </p:sp>
        <p:sp>
          <p:nvSpPr>
            <p:cNvPr id="200" name="Shape 200"/>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Name?</a:t>
              </a:r>
            </a:p>
          </p:txBody>
        </p:sp>
      </p:grpSp>
      <p:grpSp>
        <p:nvGrpSpPr>
          <p:cNvPr id="204" name="Group 204"/>
          <p:cNvGrpSpPr/>
          <p:nvPr/>
        </p:nvGrpSpPr>
        <p:grpSpPr>
          <a:xfrm>
            <a:off x="1993644" y="2058264"/>
            <a:ext cx="2161784" cy="369333"/>
            <a:chOff x="0" y="0"/>
            <a:chExt cx="2161782" cy="369332"/>
          </a:xfrm>
        </p:grpSpPr>
        <p:sp>
          <p:nvSpPr>
            <p:cNvPr id="202" name="Shape 202"/>
            <p:cNvSpPr/>
            <p:nvPr/>
          </p:nvSpPr>
          <p:spPr>
            <a:xfrm>
              <a:off x="0" y="0"/>
              <a:ext cx="2161783" cy="369333"/>
            </a:xfrm>
            <a:prstGeom prst="roundRect">
              <a:avLst>
                <a:gd name="adj" fmla="val 16667"/>
              </a:avLst>
            </a:prstGeom>
            <a:solidFill>
              <a:srgbClr val="D7EC87"/>
            </a:solidFill>
            <a:ln w="12700" cap="flat">
              <a:noFill/>
              <a:miter lim="400000"/>
            </a:ln>
            <a:effectLst/>
          </p:spPr>
          <p:txBody>
            <a:bodyPr wrap="square" lIns="0" tIns="0" rIns="0" bIns="0" numCol="1" anchor="ctr">
              <a:noAutofit/>
            </a:bodyPr>
            <a:lstStyle/>
            <a:p>
              <a:pPr lvl="0" algn="ctr"/>
            </a:p>
          </p:txBody>
        </p:sp>
        <p:sp>
          <p:nvSpPr>
            <p:cNvPr id="203" name="Shape 203"/>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Logo?</a:t>
              </a:r>
            </a:p>
          </p:txBody>
        </p:sp>
      </p:grpSp>
      <p:grpSp>
        <p:nvGrpSpPr>
          <p:cNvPr id="207" name="Group 207"/>
          <p:cNvGrpSpPr/>
          <p:nvPr/>
        </p:nvGrpSpPr>
        <p:grpSpPr>
          <a:xfrm>
            <a:off x="1993644" y="2785602"/>
            <a:ext cx="2161784" cy="369333"/>
            <a:chOff x="0" y="0"/>
            <a:chExt cx="2161782" cy="369332"/>
          </a:xfrm>
        </p:grpSpPr>
        <p:sp>
          <p:nvSpPr>
            <p:cNvPr id="205" name="Shape 205"/>
            <p:cNvSpPr/>
            <p:nvPr/>
          </p:nvSpPr>
          <p:spPr>
            <a:xfrm>
              <a:off x="0" y="0"/>
              <a:ext cx="2161783" cy="369333"/>
            </a:xfrm>
            <a:prstGeom prst="roundRect">
              <a:avLst>
                <a:gd name="adj" fmla="val 16667"/>
              </a:avLst>
            </a:prstGeom>
            <a:solidFill>
              <a:srgbClr val="93D223"/>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206" name="Shape 206"/>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FFFFFF"/>
                  </a:solidFill>
                </a:defRPr>
              </a:lvl1pPr>
            </a:lstStyle>
            <a:p>
              <a:pPr lvl="0">
                <a:defRPr>
                  <a:solidFill>
                    <a:srgbClr val="000000"/>
                  </a:solidFill>
                </a:defRPr>
              </a:pPr>
              <a:r>
                <a:rPr>
                  <a:solidFill>
                    <a:srgbClr val="FFFFFF"/>
                  </a:solidFill>
                </a:rPr>
                <a:t>Tagline?</a:t>
              </a:r>
            </a:p>
          </p:txBody>
        </p:sp>
      </p:grpSp>
      <p:grpSp>
        <p:nvGrpSpPr>
          <p:cNvPr id="210" name="Group 210"/>
          <p:cNvGrpSpPr/>
          <p:nvPr/>
        </p:nvGrpSpPr>
        <p:grpSpPr>
          <a:xfrm>
            <a:off x="1993644" y="3464709"/>
            <a:ext cx="2161784" cy="369333"/>
            <a:chOff x="0" y="0"/>
            <a:chExt cx="2161782" cy="369332"/>
          </a:xfrm>
        </p:grpSpPr>
        <p:sp>
          <p:nvSpPr>
            <p:cNvPr id="208" name="Shape 208"/>
            <p:cNvSpPr/>
            <p:nvPr/>
          </p:nvSpPr>
          <p:spPr>
            <a:xfrm>
              <a:off x="0" y="0"/>
              <a:ext cx="2161783" cy="369333"/>
            </a:xfrm>
            <a:prstGeom prst="roundRect">
              <a:avLst>
                <a:gd name="adj" fmla="val 16667"/>
              </a:avLst>
            </a:prstGeom>
            <a:solidFill>
              <a:srgbClr val="D7EC87"/>
            </a:solidFill>
            <a:ln w="12700" cap="flat">
              <a:noFill/>
              <a:miter lim="400000"/>
            </a:ln>
            <a:effectLst/>
          </p:spPr>
          <p:txBody>
            <a:bodyPr wrap="square" lIns="0" tIns="0" rIns="0" bIns="0" numCol="1" anchor="ctr">
              <a:noAutofit/>
            </a:bodyPr>
            <a:lstStyle/>
            <a:p>
              <a:pPr lvl="0" algn="ctr"/>
            </a:p>
          </p:txBody>
        </p:sp>
        <p:sp>
          <p:nvSpPr>
            <p:cNvPr id="209" name="Shape 209"/>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Product?</a:t>
              </a:r>
            </a:p>
          </p:txBody>
        </p:sp>
      </p:grpSp>
      <p:grpSp>
        <p:nvGrpSpPr>
          <p:cNvPr id="213" name="Group 213"/>
          <p:cNvGrpSpPr/>
          <p:nvPr/>
        </p:nvGrpSpPr>
        <p:grpSpPr>
          <a:xfrm>
            <a:off x="1993644" y="4177853"/>
            <a:ext cx="2161784" cy="369333"/>
            <a:chOff x="0" y="0"/>
            <a:chExt cx="2161782" cy="369332"/>
          </a:xfrm>
        </p:grpSpPr>
        <p:sp>
          <p:nvSpPr>
            <p:cNvPr id="211" name="Shape 211"/>
            <p:cNvSpPr/>
            <p:nvPr/>
          </p:nvSpPr>
          <p:spPr>
            <a:xfrm>
              <a:off x="0" y="0"/>
              <a:ext cx="2161783" cy="369333"/>
            </a:xfrm>
            <a:prstGeom prst="roundRect">
              <a:avLst>
                <a:gd name="adj" fmla="val 16667"/>
              </a:avLst>
            </a:prstGeom>
            <a:solidFill>
              <a:srgbClr val="D7EC87"/>
            </a:solidFill>
            <a:ln w="12700" cap="flat">
              <a:noFill/>
              <a:miter lim="400000"/>
            </a:ln>
            <a:effectLst/>
          </p:spPr>
          <p:txBody>
            <a:bodyPr wrap="square" lIns="0" tIns="0" rIns="0" bIns="0" numCol="1" anchor="ctr">
              <a:noAutofit/>
            </a:bodyPr>
            <a:lstStyle/>
            <a:p>
              <a:pPr lvl="0" algn="ctr"/>
            </a:p>
          </p:txBody>
        </p:sp>
        <p:sp>
          <p:nvSpPr>
            <p:cNvPr id="212" name="Shape 212"/>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Advertisement?</a:t>
              </a:r>
            </a:p>
          </p:txBody>
        </p:sp>
      </p:grpSp>
      <p:pic>
        <p:nvPicPr>
          <p:cNvPr id="214" name="image25.jpg" descr="http://www.checkoo.com:8080/jsp/web/upload_pic/webpic2/2009012002311537.jpg"/>
          <p:cNvPicPr/>
          <p:nvPr/>
        </p:nvPicPr>
        <p:blipFill>
          <a:blip r:embed="rId2">
            <a:extLst/>
          </a:blip>
          <a:stretch>
            <a:fillRect/>
          </a:stretch>
        </p:blipFill>
        <p:spPr>
          <a:xfrm>
            <a:off x="5292080" y="2168705"/>
            <a:ext cx="2000251" cy="1333501"/>
          </a:xfrm>
          <a:prstGeom prst="rect">
            <a:avLst/>
          </a:prstGeom>
          <a:ln w="12700">
            <a:miter lim="400000"/>
          </a:ln>
        </p:spPr>
      </p:pic>
      <p:sp>
        <p:nvSpPr>
          <p:cNvPr id="215" name="Shape 215"/>
          <p:cNvSpPr/>
          <p:nvPr/>
        </p:nvSpPr>
        <p:spPr>
          <a:xfrm>
            <a:off x="4969821" y="4011229"/>
            <a:ext cx="3609713" cy="624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t>FamilyMart,</a:t>
            </a:r>
          </a:p>
          <a:p>
            <a:pPr lvl="0"/>
            <a:r>
              <a:t> Where You Are One of the Family.</a:t>
            </a:r>
          </a:p>
        </p:txBody>
      </p:sp>
      <p:pic>
        <p:nvPicPr>
          <p:cNvPr id="216" name="image26.png" descr="引用符号图标"/>
          <p:cNvPicPr/>
          <p:nvPr/>
        </p:nvPicPr>
        <p:blipFill>
          <a:blip r:embed="rId3">
            <a:extLst/>
          </a:blip>
          <a:stretch>
            <a:fillRect/>
          </a:stretch>
        </p:blipFill>
        <p:spPr>
          <a:xfrm>
            <a:off x="4501086" y="3464709"/>
            <a:ext cx="546518" cy="546520"/>
          </a:xfrm>
          <a:prstGeom prst="rect">
            <a:avLst/>
          </a:prstGeom>
          <a:ln w="12700">
            <a:miter lim="400000"/>
          </a:ln>
        </p:spPr>
      </p:pic>
      <p:pic>
        <p:nvPicPr>
          <p:cNvPr id="217" name="image26.png" descr="引用符号图标"/>
          <p:cNvPicPr/>
          <p:nvPr/>
        </p:nvPicPr>
        <p:blipFill>
          <a:blip r:embed="rId3">
            <a:extLst/>
          </a:blip>
          <a:stretch>
            <a:fillRect/>
          </a:stretch>
        </p:blipFill>
        <p:spPr>
          <a:xfrm rot="10800000">
            <a:off x="8312893" y="4566177"/>
            <a:ext cx="546518" cy="546520"/>
          </a:xfrm>
          <a:prstGeom prst="rect">
            <a:avLst/>
          </a:prstGeom>
          <a:ln w="12700">
            <a:miter lim="400000"/>
          </a:ln>
        </p:spPr>
      </p:pic>
      <p:sp>
        <p:nvSpPr>
          <p:cNvPr id="218" name="Shape 218"/>
          <p:cNvSpPr/>
          <p:nvPr/>
        </p:nvSpPr>
        <p:spPr>
          <a:xfrm>
            <a:off x="1803803" y="116631"/>
            <a:ext cx="1319110"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Overview</a:t>
            </a:r>
          </a:p>
        </p:txBody>
      </p:sp>
      <p:sp>
        <p:nvSpPr>
          <p:cNvPr id="219" name="Shape 219"/>
          <p:cNvSpPr/>
          <p:nvPr/>
        </p:nvSpPr>
        <p:spPr>
          <a:xfrm>
            <a:off x="3122913" y="116631"/>
            <a:ext cx="494666"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&gt;</a:t>
            </a:r>
          </a:p>
        </p:txBody>
      </p:sp>
      <p:sp>
        <p:nvSpPr>
          <p:cNvPr id="220" name="Shape 220"/>
          <p:cNvSpPr/>
          <p:nvPr/>
        </p:nvSpPr>
        <p:spPr>
          <a:xfrm>
            <a:off x="3694040" y="116631"/>
            <a:ext cx="2967996"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What is brand?</a:t>
            </a:r>
          </a:p>
        </p:txBody>
      </p:sp>
      <p:sp>
        <p:nvSpPr>
          <p:cNvPr id="221" name="Shape 221"/>
          <p:cNvSpPr/>
          <p:nvPr/>
        </p:nvSpPr>
        <p:spPr>
          <a:xfrm>
            <a:off x="1825546" y="5852843"/>
            <a:ext cx="1000254" cy="2379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100">
                <a:solidFill>
                  <a:srgbClr val="FFFFFF"/>
                </a:solidFill>
                <a:latin typeface="Times New Roman"/>
                <a:ea typeface="Times New Roman"/>
                <a:cs typeface="Times New Roman"/>
                <a:sym typeface="Times New Roman"/>
              </a:defRPr>
            </a:lvl1pPr>
          </a:lstStyle>
          <a:p>
            <a:pPr lvl="0">
              <a:defRPr sz="1800">
                <a:solidFill>
                  <a:srgbClr val="000000"/>
                </a:solidFill>
              </a:defRPr>
            </a:pPr>
            <a:r>
              <a:rPr sz="1100">
                <a:solidFill>
                  <a:srgbClr val="FFFFFF"/>
                </a:solidFill>
              </a:rPr>
              <a:t>Is it the tagline?</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nvSpPr>
        <p:spPr>
          <a:xfrm>
            <a:off x="2075" y="-1"/>
            <a:ext cx="1763690" cy="5589242"/>
          </a:xfrm>
          <a:prstGeom prst="rect">
            <a:avLst/>
          </a:prstGeom>
          <a:solidFill>
            <a:srgbClr val="ADDA1D"/>
          </a:solidFill>
          <a:ln w="12700">
            <a:miter lim="400000"/>
          </a:ln>
        </p:spPr>
        <p:txBody>
          <a:bodyPr lIns="0" tIns="0" rIns="0" bIns="0" anchor="ctr"/>
          <a:lstStyle/>
          <a:p>
            <a:pPr lvl="0" algn="ctr">
              <a:defRPr>
                <a:solidFill>
                  <a:srgbClr val="FFFFFF"/>
                </a:solidFill>
              </a:defRPr>
            </a:pPr>
          </a:p>
        </p:txBody>
      </p:sp>
      <p:sp>
        <p:nvSpPr>
          <p:cNvPr id="224" name="Shape 224"/>
          <p:cNvSpPr/>
          <p:nvPr/>
        </p:nvSpPr>
        <p:spPr>
          <a:xfrm>
            <a:off x="1756635" y="5589239"/>
            <a:ext cx="7410571" cy="1268761"/>
          </a:xfrm>
          <a:prstGeom prst="rect">
            <a:avLst/>
          </a:prstGeom>
          <a:solidFill>
            <a:srgbClr val="5EA525"/>
          </a:solidFill>
          <a:ln w="12700">
            <a:miter lim="400000"/>
          </a:ln>
        </p:spPr>
        <p:txBody>
          <a:bodyPr lIns="0" tIns="0" rIns="0" bIns="0" anchor="ctr"/>
          <a:lstStyle/>
          <a:p>
            <a:pPr lvl="0" algn="ctr">
              <a:defRPr>
                <a:solidFill>
                  <a:srgbClr val="FFFFFF"/>
                </a:solidFill>
              </a:defRPr>
            </a:pPr>
          </a:p>
        </p:txBody>
      </p:sp>
      <p:grpSp>
        <p:nvGrpSpPr>
          <p:cNvPr id="227" name="Group 227"/>
          <p:cNvGrpSpPr/>
          <p:nvPr/>
        </p:nvGrpSpPr>
        <p:grpSpPr>
          <a:xfrm>
            <a:off x="1993644" y="1247697"/>
            <a:ext cx="2161784" cy="369333"/>
            <a:chOff x="0" y="0"/>
            <a:chExt cx="2161782" cy="369332"/>
          </a:xfrm>
        </p:grpSpPr>
        <p:sp>
          <p:nvSpPr>
            <p:cNvPr id="225" name="Shape 225"/>
            <p:cNvSpPr/>
            <p:nvPr/>
          </p:nvSpPr>
          <p:spPr>
            <a:xfrm>
              <a:off x="0" y="0"/>
              <a:ext cx="2161783" cy="369333"/>
            </a:xfrm>
            <a:prstGeom prst="roundRect">
              <a:avLst>
                <a:gd name="adj" fmla="val 16667"/>
              </a:avLst>
            </a:prstGeom>
            <a:solidFill>
              <a:srgbClr val="D7EC87"/>
            </a:solidFill>
            <a:ln w="12700" cap="flat">
              <a:noFill/>
              <a:miter lim="400000"/>
            </a:ln>
            <a:effectLst/>
          </p:spPr>
          <p:txBody>
            <a:bodyPr wrap="square" lIns="0" tIns="0" rIns="0" bIns="0" numCol="1" anchor="ctr">
              <a:noAutofit/>
            </a:bodyPr>
            <a:lstStyle/>
            <a:p>
              <a:pPr lvl="0" algn="ctr"/>
            </a:p>
          </p:txBody>
        </p:sp>
        <p:sp>
          <p:nvSpPr>
            <p:cNvPr id="226" name="Shape 226"/>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Name?</a:t>
              </a:r>
            </a:p>
          </p:txBody>
        </p:sp>
      </p:grpSp>
      <p:grpSp>
        <p:nvGrpSpPr>
          <p:cNvPr id="230" name="Group 230"/>
          <p:cNvGrpSpPr/>
          <p:nvPr/>
        </p:nvGrpSpPr>
        <p:grpSpPr>
          <a:xfrm>
            <a:off x="1993644" y="2058264"/>
            <a:ext cx="2161784" cy="369333"/>
            <a:chOff x="0" y="0"/>
            <a:chExt cx="2161782" cy="369332"/>
          </a:xfrm>
        </p:grpSpPr>
        <p:sp>
          <p:nvSpPr>
            <p:cNvPr id="228" name="Shape 228"/>
            <p:cNvSpPr/>
            <p:nvPr/>
          </p:nvSpPr>
          <p:spPr>
            <a:xfrm>
              <a:off x="0" y="0"/>
              <a:ext cx="2161783" cy="369333"/>
            </a:xfrm>
            <a:prstGeom prst="roundRect">
              <a:avLst>
                <a:gd name="adj" fmla="val 16667"/>
              </a:avLst>
            </a:prstGeom>
            <a:solidFill>
              <a:srgbClr val="D7EC87"/>
            </a:solidFill>
            <a:ln w="12700" cap="flat">
              <a:noFill/>
              <a:miter lim="400000"/>
            </a:ln>
            <a:effectLst/>
          </p:spPr>
          <p:txBody>
            <a:bodyPr wrap="square" lIns="0" tIns="0" rIns="0" bIns="0" numCol="1" anchor="ctr">
              <a:noAutofit/>
            </a:bodyPr>
            <a:lstStyle/>
            <a:p>
              <a:pPr lvl="0" algn="ctr"/>
            </a:p>
          </p:txBody>
        </p:sp>
        <p:sp>
          <p:nvSpPr>
            <p:cNvPr id="229" name="Shape 229"/>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Logo?</a:t>
              </a:r>
            </a:p>
          </p:txBody>
        </p:sp>
      </p:grpSp>
      <p:grpSp>
        <p:nvGrpSpPr>
          <p:cNvPr id="233" name="Group 233"/>
          <p:cNvGrpSpPr/>
          <p:nvPr/>
        </p:nvGrpSpPr>
        <p:grpSpPr>
          <a:xfrm>
            <a:off x="1993644" y="2785602"/>
            <a:ext cx="2161784" cy="369333"/>
            <a:chOff x="0" y="0"/>
            <a:chExt cx="2161782" cy="369332"/>
          </a:xfrm>
        </p:grpSpPr>
        <p:sp>
          <p:nvSpPr>
            <p:cNvPr id="231" name="Shape 231"/>
            <p:cNvSpPr/>
            <p:nvPr/>
          </p:nvSpPr>
          <p:spPr>
            <a:xfrm>
              <a:off x="0" y="0"/>
              <a:ext cx="2161783" cy="369333"/>
            </a:xfrm>
            <a:prstGeom prst="roundRect">
              <a:avLst>
                <a:gd name="adj" fmla="val 16667"/>
              </a:avLst>
            </a:prstGeom>
            <a:solidFill>
              <a:srgbClr val="D7EC87"/>
            </a:solidFill>
            <a:ln w="12700" cap="flat">
              <a:noFill/>
              <a:miter lim="400000"/>
            </a:ln>
            <a:effectLst/>
          </p:spPr>
          <p:txBody>
            <a:bodyPr wrap="square" lIns="0" tIns="0" rIns="0" bIns="0" numCol="1" anchor="ctr">
              <a:noAutofit/>
            </a:bodyPr>
            <a:lstStyle/>
            <a:p>
              <a:pPr lvl="0" algn="ctr"/>
            </a:p>
          </p:txBody>
        </p:sp>
        <p:sp>
          <p:nvSpPr>
            <p:cNvPr id="232" name="Shape 232"/>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Tagline?</a:t>
              </a:r>
            </a:p>
          </p:txBody>
        </p:sp>
      </p:grpSp>
      <p:grpSp>
        <p:nvGrpSpPr>
          <p:cNvPr id="236" name="Group 236"/>
          <p:cNvGrpSpPr/>
          <p:nvPr/>
        </p:nvGrpSpPr>
        <p:grpSpPr>
          <a:xfrm>
            <a:off x="1993644" y="3464709"/>
            <a:ext cx="2161784" cy="369333"/>
            <a:chOff x="0" y="0"/>
            <a:chExt cx="2161782" cy="369332"/>
          </a:xfrm>
        </p:grpSpPr>
        <p:sp>
          <p:nvSpPr>
            <p:cNvPr id="234" name="Shape 234"/>
            <p:cNvSpPr/>
            <p:nvPr/>
          </p:nvSpPr>
          <p:spPr>
            <a:xfrm>
              <a:off x="0" y="0"/>
              <a:ext cx="2161783" cy="369333"/>
            </a:xfrm>
            <a:prstGeom prst="roundRect">
              <a:avLst>
                <a:gd name="adj" fmla="val 16667"/>
              </a:avLst>
            </a:prstGeom>
            <a:solidFill>
              <a:srgbClr val="93D223"/>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235" name="Shape 235"/>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FFFFFF"/>
                  </a:solidFill>
                </a:defRPr>
              </a:lvl1pPr>
            </a:lstStyle>
            <a:p>
              <a:pPr lvl="0">
                <a:defRPr>
                  <a:solidFill>
                    <a:srgbClr val="000000"/>
                  </a:solidFill>
                </a:defRPr>
              </a:pPr>
              <a:r>
                <a:rPr>
                  <a:solidFill>
                    <a:srgbClr val="FFFFFF"/>
                  </a:solidFill>
                </a:rPr>
                <a:t>Product?</a:t>
              </a:r>
            </a:p>
          </p:txBody>
        </p:sp>
      </p:grpSp>
      <p:grpSp>
        <p:nvGrpSpPr>
          <p:cNvPr id="239" name="Group 239"/>
          <p:cNvGrpSpPr/>
          <p:nvPr/>
        </p:nvGrpSpPr>
        <p:grpSpPr>
          <a:xfrm>
            <a:off x="1993644" y="4177853"/>
            <a:ext cx="2161784" cy="369333"/>
            <a:chOff x="0" y="0"/>
            <a:chExt cx="2161782" cy="369332"/>
          </a:xfrm>
        </p:grpSpPr>
        <p:sp>
          <p:nvSpPr>
            <p:cNvPr id="237" name="Shape 237"/>
            <p:cNvSpPr/>
            <p:nvPr/>
          </p:nvSpPr>
          <p:spPr>
            <a:xfrm>
              <a:off x="0" y="0"/>
              <a:ext cx="2161783" cy="369333"/>
            </a:xfrm>
            <a:prstGeom prst="roundRect">
              <a:avLst>
                <a:gd name="adj" fmla="val 16667"/>
              </a:avLst>
            </a:prstGeom>
            <a:solidFill>
              <a:srgbClr val="D7EC87"/>
            </a:solidFill>
            <a:ln w="12700" cap="flat">
              <a:noFill/>
              <a:miter lim="400000"/>
            </a:ln>
            <a:effectLst/>
          </p:spPr>
          <p:txBody>
            <a:bodyPr wrap="square" lIns="0" tIns="0" rIns="0" bIns="0" numCol="1" anchor="ctr">
              <a:noAutofit/>
            </a:bodyPr>
            <a:lstStyle/>
            <a:p>
              <a:pPr lvl="0" algn="ctr"/>
            </a:p>
          </p:txBody>
        </p:sp>
        <p:sp>
          <p:nvSpPr>
            <p:cNvPr id="238" name="Shape 238"/>
            <p:cNvSpPr/>
            <p:nvPr/>
          </p:nvSpPr>
          <p:spPr>
            <a:xfrm>
              <a:off x="18028" y="5596"/>
              <a:ext cx="212572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Advertisement?</a:t>
              </a:r>
            </a:p>
          </p:txBody>
        </p:sp>
      </p:grpSp>
      <p:pic>
        <p:nvPicPr>
          <p:cNvPr id="240" name="image27.jpg" descr="http://www.familymart.com.cn/UploadFiles/images/2011/05/01/87145ebe-6959-4619-827e-9ed600acb253.jpg"/>
          <p:cNvPicPr/>
          <p:nvPr/>
        </p:nvPicPr>
        <p:blipFill>
          <a:blip r:embed="rId2">
            <a:extLst/>
          </a:blip>
          <a:stretch>
            <a:fillRect/>
          </a:stretch>
        </p:blipFill>
        <p:spPr>
          <a:xfrm>
            <a:off x="4610620" y="2281314"/>
            <a:ext cx="4533380" cy="3307927"/>
          </a:xfrm>
          <a:prstGeom prst="rect">
            <a:avLst/>
          </a:prstGeom>
          <a:ln w="12700">
            <a:miter lim="400000"/>
          </a:ln>
        </p:spPr>
      </p:pic>
      <p:pic>
        <p:nvPicPr>
          <p:cNvPr id="241" name="image28.jpg" descr="http://www.familymart.com.cn/UploadFiles/images/2010/12/30/66106b3a-fe08-4679-8130-9e5c00bf9991.jpg"/>
          <p:cNvPicPr/>
          <p:nvPr/>
        </p:nvPicPr>
        <p:blipFill>
          <a:blip r:embed="rId3">
            <a:extLst/>
          </a:blip>
          <a:stretch>
            <a:fillRect/>
          </a:stretch>
        </p:blipFill>
        <p:spPr>
          <a:xfrm>
            <a:off x="4524135" y="476384"/>
            <a:ext cx="2309933" cy="3163760"/>
          </a:xfrm>
          <a:prstGeom prst="rect">
            <a:avLst/>
          </a:prstGeom>
          <a:ln w="12700">
            <a:miter lim="400000"/>
          </a:ln>
        </p:spPr>
      </p:pic>
      <p:sp>
        <p:nvSpPr>
          <p:cNvPr id="242" name="Shape 242"/>
          <p:cNvSpPr/>
          <p:nvPr/>
        </p:nvSpPr>
        <p:spPr>
          <a:xfrm>
            <a:off x="1803803" y="116631"/>
            <a:ext cx="1319110"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Overview</a:t>
            </a:r>
          </a:p>
        </p:txBody>
      </p:sp>
      <p:sp>
        <p:nvSpPr>
          <p:cNvPr id="243" name="Shape 243"/>
          <p:cNvSpPr/>
          <p:nvPr/>
        </p:nvSpPr>
        <p:spPr>
          <a:xfrm>
            <a:off x="3122913" y="116631"/>
            <a:ext cx="494666"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&gt;</a:t>
            </a:r>
          </a:p>
        </p:txBody>
      </p:sp>
      <p:sp>
        <p:nvSpPr>
          <p:cNvPr id="244" name="Shape 244"/>
          <p:cNvSpPr/>
          <p:nvPr/>
        </p:nvSpPr>
        <p:spPr>
          <a:xfrm>
            <a:off x="3694040" y="116631"/>
            <a:ext cx="2967996"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lvl="0">
              <a:defRPr sz="1800"/>
            </a:pPr>
            <a:r>
              <a:rPr sz="2200"/>
              <a:t>What is brand?</a:t>
            </a:r>
          </a:p>
        </p:txBody>
      </p:sp>
      <p:sp>
        <p:nvSpPr>
          <p:cNvPr id="245" name="Shape 245"/>
          <p:cNvSpPr/>
          <p:nvPr/>
        </p:nvSpPr>
        <p:spPr>
          <a:xfrm>
            <a:off x="1813519" y="5852502"/>
            <a:ext cx="1628631" cy="23790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100">
                <a:solidFill>
                  <a:srgbClr val="FFFFFF"/>
                </a:solidFill>
                <a:latin typeface="Times New Roman"/>
                <a:ea typeface="Times New Roman"/>
                <a:cs typeface="Times New Roman"/>
                <a:sym typeface="Times New Roman"/>
              </a:defRPr>
            </a:lvl1pPr>
          </a:lstStyle>
          <a:p>
            <a:pPr lvl="0">
              <a:defRPr sz="1800">
                <a:solidFill>
                  <a:srgbClr val="000000"/>
                </a:solidFill>
              </a:defRPr>
            </a:pPr>
            <a:r>
              <a:rPr sz="1100">
                <a:solidFill>
                  <a:srgbClr val="FFFFFF"/>
                </a:solidFill>
              </a:rPr>
              <a:t>Is it the product or service?</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