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Niconne"/>
      <p:regular r:id="rId22"/>
    </p:embeddedFont>
    <p:embeddedFont>
      <p:font typeface="Kaushan Script"/>
      <p:regular r:id="rId2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Niconne-regular.fnt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KaushanScrip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8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9.jpg"/><Relationship Id="rId4" Type="http://schemas.openxmlformats.org/officeDocument/2006/relationships/image" Target="../media/image1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solidFill>
            <a:srgbClr val="00FFFF"/>
          </a:solidFill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Chasity Haleamau - Silva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Graphic Tech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9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Coffee Vector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1925" y="1281825"/>
            <a:ext cx="4198125" cy="314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 Art Work # 10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Coffee Label 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9425" y="1513125"/>
            <a:ext cx="4349774" cy="280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 Work # 11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Personal Logo 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7975" y="1136600"/>
            <a:ext cx="3904900" cy="39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1937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Art Work # 12</a:t>
            </a:r>
            <a:r>
              <a:rPr lang="en"/>
              <a:t> </a:t>
            </a:r>
            <a:r>
              <a:rPr lang="en">
                <a:latin typeface="Kaushan Script"/>
                <a:ea typeface="Kaushan Script"/>
                <a:cs typeface="Kaushan Script"/>
                <a:sym typeface="Kaushan Script"/>
              </a:rPr>
              <a:t>Pumpkin 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413" y="1418625"/>
            <a:ext cx="5287725" cy="308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324750"/>
            <a:ext cx="8520599" cy="693000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>
                <a:latin typeface="Kaushan Script"/>
                <a:ea typeface="Kaushan Script"/>
                <a:cs typeface="Kaushan Script"/>
                <a:sym typeface="Kaushan Script"/>
              </a:rPr>
              <a:t> </a:t>
            </a:r>
            <a:r>
              <a:rPr lang="en">
                <a:latin typeface="Impact"/>
                <a:ea typeface="Impact"/>
                <a:cs typeface="Impact"/>
                <a:sym typeface="Impact"/>
              </a:rPr>
              <a:t>Art Work # 13 </a:t>
            </a:r>
            <a:r>
              <a:rPr lang="en">
                <a:latin typeface="Kaushan Script"/>
                <a:ea typeface="Kaushan Script"/>
                <a:cs typeface="Kaushan Script"/>
                <a:sym typeface="Kaushan Script"/>
              </a:rPr>
              <a:t>My Converse Shoe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1375" y="1152475"/>
            <a:ext cx="4051225" cy="34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Art Work # 14</a:t>
            </a:r>
            <a:r>
              <a:rPr lang="en"/>
              <a:t> </a:t>
            </a:r>
            <a:r>
              <a:rPr lang="en">
                <a:latin typeface="Kaushan Script"/>
                <a:ea typeface="Kaushan Script"/>
                <a:cs typeface="Kaushan Script"/>
                <a:sym typeface="Kaushan Script"/>
              </a:rPr>
              <a:t>Shapes </a:t>
            </a:r>
            <a:r>
              <a:rPr lang="en"/>
              <a:t> 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447" y="1212975"/>
            <a:ext cx="3894725" cy="366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2500" y="1212975"/>
            <a:ext cx="3768674" cy="3768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15</a:t>
            </a:r>
            <a:r>
              <a:rPr lang="en" sz="3000"/>
              <a:t>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Arts &amp; Comm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6475" y="1017725"/>
            <a:ext cx="4169825" cy="407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16</a:t>
            </a:r>
            <a:r>
              <a:rPr lang="en" sz="3000"/>
              <a:t>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Student Logo 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0075" y="1017725"/>
            <a:ext cx="4297999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060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 Work # 1</a:t>
            </a:r>
            <a:r>
              <a:rPr lang="en" sz="3000">
                <a:latin typeface="Niconne"/>
                <a:ea typeface="Niconne"/>
                <a:cs typeface="Niconne"/>
                <a:sym typeface="Niconne"/>
              </a:rPr>
              <a:t>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Iris Vision  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225" y="951225"/>
            <a:ext cx="6520449" cy="405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27950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 Work # 2</a:t>
            </a:r>
            <a:r>
              <a:rPr lang="en" sz="3000">
                <a:latin typeface="Niconne"/>
                <a:ea typeface="Niconne"/>
                <a:cs typeface="Niconne"/>
                <a:sym typeface="Niconne"/>
              </a:rPr>
              <a:t>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Jamba Juice 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4825" y="1211449"/>
            <a:ext cx="3331799" cy="333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  </a:t>
            </a: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#3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 S   n   o   w   M   a    n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4300" y="1366100"/>
            <a:ext cx="3802324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 Art WorK # 4 </a:t>
            </a:r>
            <a:r>
              <a:rPr lang="en">
                <a:latin typeface="Kaushan Script"/>
                <a:ea typeface="Kaushan Script"/>
                <a:cs typeface="Kaushan Script"/>
                <a:sym typeface="Kaushan Script"/>
              </a:rPr>
              <a:t>Three Berry Rivers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9475" y="1017725"/>
            <a:ext cx="4114800" cy="3680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5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Spirit Week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100" y="1017725"/>
            <a:ext cx="3586849" cy="4125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 </a:t>
            </a: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6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Bumper Sticker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6075" y="1743000"/>
            <a:ext cx="4828375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Art Work # 7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My Doggy  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649" y="1136575"/>
            <a:ext cx="8033024" cy="3907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solidFill>
            <a:srgbClr val="00FFFF"/>
          </a:solidFill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Impact"/>
                <a:ea typeface="Impact"/>
                <a:cs typeface="Impact"/>
                <a:sym typeface="Impact"/>
              </a:rPr>
              <a:t> Art Work # 8 </a:t>
            </a:r>
            <a:r>
              <a:rPr lang="en" sz="3000">
                <a:latin typeface="Kaushan Script"/>
                <a:ea typeface="Kaushan Script"/>
                <a:cs typeface="Kaushan Script"/>
                <a:sym typeface="Kaushan Script"/>
              </a:rPr>
              <a:t>Business Card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5750" y="1956975"/>
            <a:ext cx="4687324" cy="267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